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2"/>
  </p:notesMasterIdLst>
  <p:sldIdLst>
    <p:sldId id="259" r:id="rId2"/>
    <p:sldId id="260" r:id="rId3"/>
    <p:sldId id="261" r:id="rId4"/>
    <p:sldId id="280" r:id="rId5"/>
    <p:sldId id="263" r:id="rId6"/>
    <p:sldId id="283" r:id="rId7"/>
    <p:sldId id="281" r:id="rId8"/>
    <p:sldId id="282" r:id="rId9"/>
    <p:sldId id="267" r:id="rId10"/>
    <p:sldId id="284" r:id="rId11"/>
  </p:sldIdLst>
  <p:sldSz cx="9144000" cy="5143500" type="screen16x9"/>
  <p:notesSz cx="6858000" cy="9144000"/>
  <p:embeddedFontLst>
    <p:embeddedFont>
      <p:font typeface="Archivo Black" panose="020B0A03020202020B04" pitchFamily="34" charset="77"/>
      <p:regular r:id="rId13"/>
    </p:embeddedFont>
    <p:embeddedFont>
      <p:font typeface="Maven Pro" pitchFamily="2" charset="77"/>
      <p:regular r:id="rId14"/>
      <p:bold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Untitled Section" id="{5F45FE90-567E-B247-AA06-8C55B4EF3D03}">
          <p14:sldIdLst>
            <p14:sldId id="259"/>
            <p14:sldId id="260"/>
            <p14:sldId id="261"/>
            <p14:sldId id="280"/>
            <p14:sldId id="263"/>
            <p14:sldId id="283"/>
            <p14:sldId id="281"/>
            <p14:sldId id="282"/>
            <p14:sldId id="267"/>
            <p14:sldId id="284"/>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C554712-A2DF-4ADB-AFCF-AE82819EFEC4}">
  <a:tblStyle styleId="{AC554712-A2DF-4ADB-AFCF-AE82819EFEC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31"/>
  </p:normalViewPr>
  <p:slideViewPr>
    <p:cSldViewPr snapToGrid="0">
      <p:cViewPr varScale="1">
        <p:scale>
          <a:sx n="135" d="100"/>
          <a:sy n="135" d="100"/>
        </p:scale>
        <p:origin x="960" y="176"/>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e762e5cd8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e762e5cd8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e762e5cd82_0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e762e5cd82_0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ge7dd8accb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9" name="Google Shape;459;ge7dd8accb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e7dd8accb6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e7dd8accb6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e7dd8accb6_0_1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 name="Google Shape;568;ge7dd8accb6_0_1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2"/>
        </a:solidFill>
        <a:effectLst/>
      </p:bgPr>
    </p:bg>
    <p:spTree>
      <p:nvGrpSpPr>
        <p:cNvPr id="1" name="Shape 26"/>
        <p:cNvGrpSpPr/>
        <p:nvPr/>
      </p:nvGrpSpPr>
      <p:grpSpPr>
        <a:xfrm>
          <a:off x="0" y="0"/>
          <a:ext cx="0" cy="0"/>
          <a:chOff x="0" y="0"/>
          <a:chExt cx="0" cy="0"/>
        </a:xfrm>
      </p:grpSpPr>
      <p:sp>
        <p:nvSpPr>
          <p:cNvPr id="27" name="Google Shape;27;p3"/>
          <p:cNvSpPr txBox="1">
            <a:spLocks noGrp="1"/>
          </p:cNvSpPr>
          <p:nvPr>
            <p:ph type="title"/>
          </p:nvPr>
        </p:nvSpPr>
        <p:spPr>
          <a:xfrm>
            <a:off x="2307375" y="2625825"/>
            <a:ext cx="4529400" cy="841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a:endParaRPr/>
          </a:p>
        </p:txBody>
      </p:sp>
      <p:grpSp>
        <p:nvGrpSpPr>
          <p:cNvPr id="28" name="Google Shape;28;p3"/>
          <p:cNvGrpSpPr/>
          <p:nvPr/>
        </p:nvGrpSpPr>
        <p:grpSpPr>
          <a:xfrm rot="-5400000">
            <a:off x="-1590484" y="1591820"/>
            <a:ext cx="5143427" cy="1962566"/>
            <a:chOff x="6815627" y="1189050"/>
            <a:chExt cx="1746791" cy="890659"/>
          </a:xfrm>
        </p:grpSpPr>
        <p:sp>
          <p:nvSpPr>
            <p:cNvPr id="29" name="Google Shape;29;p3"/>
            <p:cNvSpPr/>
            <p:nvPr/>
          </p:nvSpPr>
          <p:spPr>
            <a:xfrm>
              <a:off x="6815627" y="1189050"/>
              <a:ext cx="1746791" cy="210709"/>
            </a:xfrm>
            <a:custGeom>
              <a:avLst/>
              <a:gdLst/>
              <a:ahLst/>
              <a:cxnLst/>
              <a:rect l="l" t="t" r="r" b="b"/>
              <a:pathLst>
                <a:path w="50387" h="6078" extrusionOk="0">
                  <a:moveTo>
                    <a:pt x="1" y="0"/>
                  </a:moveTo>
                  <a:lnTo>
                    <a:pt x="1" y="6078"/>
                  </a:lnTo>
                  <a:lnTo>
                    <a:pt x="50387" y="6078"/>
                  </a:lnTo>
                  <a:lnTo>
                    <a:pt x="50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6815627" y="1432004"/>
              <a:ext cx="1746791" cy="88125"/>
            </a:xfrm>
            <a:custGeom>
              <a:avLst/>
              <a:gdLst/>
              <a:ahLst/>
              <a:cxnLst/>
              <a:rect l="l" t="t" r="r" b="b"/>
              <a:pathLst>
                <a:path w="50387" h="2542" extrusionOk="0">
                  <a:moveTo>
                    <a:pt x="1" y="1"/>
                  </a:moveTo>
                  <a:lnTo>
                    <a:pt x="1" y="2542"/>
                  </a:lnTo>
                  <a:lnTo>
                    <a:pt x="50387" y="2542"/>
                  </a:lnTo>
                  <a:lnTo>
                    <a:pt x="503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6815627" y="1565893"/>
              <a:ext cx="1746791" cy="72004"/>
            </a:xfrm>
            <a:custGeom>
              <a:avLst/>
              <a:gdLst/>
              <a:ahLst/>
              <a:cxnLst/>
              <a:rect l="l" t="t" r="r" b="b"/>
              <a:pathLst>
                <a:path w="50387" h="2077" extrusionOk="0">
                  <a:moveTo>
                    <a:pt x="1" y="0"/>
                  </a:moveTo>
                  <a:lnTo>
                    <a:pt x="1" y="2077"/>
                  </a:lnTo>
                  <a:lnTo>
                    <a:pt x="50387" y="2077"/>
                  </a:lnTo>
                  <a:lnTo>
                    <a:pt x="50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6815627" y="1691495"/>
              <a:ext cx="1746791" cy="49332"/>
            </a:xfrm>
            <a:custGeom>
              <a:avLst/>
              <a:gdLst/>
              <a:ahLst/>
              <a:cxnLst/>
              <a:rect l="l" t="t" r="r" b="b"/>
              <a:pathLst>
                <a:path w="50387" h="1423" extrusionOk="0">
                  <a:moveTo>
                    <a:pt x="1" y="1"/>
                  </a:moveTo>
                  <a:lnTo>
                    <a:pt x="1" y="1423"/>
                  </a:lnTo>
                  <a:lnTo>
                    <a:pt x="50387" y="1423"/>
                  </a:lnTo>
                  <a:lnTo>
                    <a:pt x="503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6815627" y="1817132"/>
              <a:ext cx="1746791" cy="33627"/>
            </a:xfrm>
            <a:custGeom>
              <a:avLst/>
              <a:gdLst/>
              <a:ahLst/>
              <a:cxnLst/>
              <a:rect l="l" t="t" r="r" b="b"/>
              <a:pathLst>
                <a:path w="50387" h="970" extrusionOk="0">
                  <a:moveTo>
                    <a:pt x="1" y="0"/>
                  </a:moveTo>
                  <a:lnTo>
                    <a:pt x="1" y="969"/>
                  </a:lnTo>
                  <a:lnTo>
                    <a:pt x="50387" y="969"/>
                  </a:lnTo>
                  <a:lnTo>
                    <a:pt x="50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6815627" y="1942735"/>
              <a:ext cx="1746791" cy="23574"/>
            </a:xfrm>
            <a:custGeom>
              <a:avLst/>
              <a:gdLst/>
              <a:ahLst/>
              <a:cxnLst/>
              <a:rect l="l" t="t" r="r" b="b"/>
              <a:pathLst>
                <a:path w="50387" h="680" extrusionOk="0">
                  <a:moveTo>
                    <a:pt x="1" y="0"/>
                  </a:moveTo>
                  <a:lnTo>
                    <a:pt x="1" y="680"/>
                  </a:lnTo>
                  <a:lnTo>
                    <a:pt x="50387" y="680"/>
                  </a:lnTo>
                  <a:lnTo>
                    <a:pt x="50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6815627" y="2071423"/>
              <a:ext cx="1746791" cy="8286"/>
            </a:xfrm>
            <a:custGeom>
              <a:avLst/>
              <a:gdLst/>
              <a:ahLst/>
              <a:cxnLst/>
              <a:rect l="l" t="t" r="r" b="b"/>
              <a:pathLst>
                <a:path w="50387" h="239" extrusionOk="0">
                  <a:moveTo>
                    <a:pt x="1" y="0"/>
                  </a:moveTo>
                  <a:lnTo>
                    <a:pt x="1" y="239"/>
                  </a:lnTo>
                  <a:lnTo>
                    <a:pt x="50387" y="239"/>
                  </a:lnTo>
                  <a:lnTo>
                    <a:pt x="50387"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3"/>
          <p:cNvGrpSpPr/>
          <p:nvPr/>
        </p:nvGrpSpPr>
        <p:grpSpPr>
          <a:xfrm rot="5400000" flipH="1">
            <a:off x="5591041" y="1591820"/>
            <a:ext cx="5143427" cy="1962566"/>
            <a:chOff x="6815627" y="1189050"/>
            <a:chExt cx="1746791" cy="890659"/>
          </a:xfrm>
        </p:grpSpPr>
        <p:sp>
          <p:nvSpPr>
            <p:cNvPr id="37" name="Google Shape;37;p3"/>
            <p:cNvSpPr/>
            <p:nvPr/>
          </p:nvSpPr>
          <p:spPr>
            <a:xfrm>
              <a:off x="6815627" y="1189050"/>
              <a:ext cx="1746791" cy="210709"/>
            </a:xfrm>
            <a:custGeom>
              <a:avLst/>
              <a:gdLst/>
              <a:ahLst/>
              <a:cxnLst/>
              <a:rect l="l" t="t" r="r" b="b"/>
              <a:pathLst>
                <a:path w="50387" h="6078" extrusionOk="0">
                  <a:moveTo>
                    <a:pt x="1" y="0"/>
                  </a:moveTo>
                  <a:lnTo>
                    <a:pt x="1" y="6078"/>
                  </a:lnTo>
                  <a:lnTo>
                    <a:pt x="50387" y="6078"/>
                  </a:lnTo>
                  <a:lnTo>
                    <a:pt x="50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6815627" y="1432004"/>
              <a:ext cx="1746791" cy="88125"/>
            </a:xfrm>
            <a:custGeom>
              <a:avLst/>
              <a:gdLst/>
              <a:ahLst/>
              <a:cxnLst/>
              <a:rect l="l" t="t" r="r" b="b"/>
              <a:pathLst>
                <a:path w="50387" h="2542" extrusionOk="0">
                  <a:moveTo>
                    <a:pt x="1" y="1"/>
                  </a:moveTo>
                  <a:lnTo>
                    <a:pt x="1" y="2542"/>
                  </a:lnTo>
                  <a:lnTo>
                    <a:pt x="50387" y="2542"/>
                  </a:lnTo>
                  <a:lnTo>
                    <a:pt x="503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6815627" y="1565893"/>
              <a:ext cx="1746791" cy="72004"/>
            </a:xfrm>
            <a:custGeom>
              <a:avLst/>
              <a:gdLst/>
              <a:ahLst/>
              <a:cxnLst/>
              <a:rect l="l" t="t" r="r" b="b"/>
              <a:pathLst>
                <a:path w="50387" h="2077" extrusionOk="0">
                  <a:moveTo>
                    <a:pt x="1" y="0"/>
                  </a:moveTo>
                  <a:lnTo>
                    <a:pt x="1" y="2077"/>
                  </a:lnTo>
                  <a:lnTo>
                    <a:pt x="50387" y="2077"/>
                  </a:lnTo>
                  <a:lnTo>
                    <a:pt x="50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6815627" y="1691495"/>
              <a:ext cx="1746791" cy="49332"/>
            </a:xfrm>
            <a:custGeom>
              <a:avLst/>
              <a:gdLst/>
              <a:ahLst/>
              <a:cxnLst/>
              <a:rect l="l" t="t" r="r" b="b"/>
              <a:pathLst>
                <a:path w="50387" h="1423" extrusionOk="0">
                  <a:moveTo>
                    <a:pt x="1" y="1"/>
                  </a:moveTo>
                  <a:lnTo>
                    <a:pt x="1" y="1423"/>
                  </a:lnTo>
                  <a:lnTo>
                    <a:pt x="50387" y="1423"/>
                  </a:lnTo>
                  <a:lnTo>
                    <a:pt x="503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6815627" y="1817132"/>
              <a:ext cx="1746791" cy="33627"/>
            </a:xfrm>
            <a:custGeom>
              <a:avLst/>
              <a:gdLst/>
              <a:ahLst/>
              <a:cxnLst/>
              <a:rect l="l" t="t" r="r" b="b"/>
              <a:pathLst>
                <a:path w="50387" h="970" extrusionOk="0">
                  <a:moveTo>
                    <a:pt x="1" y="0"/>
                  </a:moveTo>
                  <a:lnTo>
                    <a:pt x="1" y="969"/>
                  </a:lnTo>
                  <a:lnTo>
                    <a:pt x="50387" y="969"/>
                  </a:lnTo>
                  <a:lnTo>
                    <a:pt x="50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815627" y="1942735"/>
              <a:ext cx="1746791" cy="23574"/>
            </a:xfrm>
            <a:custGeom>
              <a:avLst/>
              <a:gdLst/>
              <a:ahLst/>
              <a:cxnLst/>
              <a:rect l="l" t="t" r="r" b="b"/>
              <a:pathLst>
                <a:path w="50387" h="680" extrusionOk="0">
                  <a:moveTo>
                    <a:pt x="1" y="0"/>
                  </a:moveTo>
                  <a:lnTo>
                    <a:pt x="1" y="680"/>
                  </a:lnTo>
                  <a:lnTo>
                    <a:pt x="50387" y="680"/>
                  </a:lnTo>
                  <a:lnTo>
                    <a:pt x="50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6815627" y="2071423"/>
              <a:ext cx="1746791" cy="8286"/>
            </a:xfrm>
            <a:custGeom>
              <a:avLst/>
              <a:gdLst/>
              <a:ahLst/>
              <a:cxnLst/>
              <a:rect l="l" t="t" r="r" b="b"/>
              <a:pathLst>
                <a:path w="50387" h="239" extrusionOk="0">
                  <a:moveTo>
                    <a:pt x="1" y="0"/>
                  </a:moveTo>
                  <a:lnTo>
                    <a:pt x="1" y="239"/>
                  </a:lnTo>
                  <a:lnTo>
                    <a:pt x="50387" y="239"/>
                  </a:lnTo>
                  <a:lnTo>
                    <a:pt x="50387"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44;p3"/>
          <p:cNvSpPr txBox="1">
            <a:spLocks noGrp="1"/>
          </p:cNvSpPr>
          <p:nvPr>
            <p:ph type="title" idx="2" hasCustomPrompt="1"/>
          </p:nvPr>
        </p:nvSpPr>
        <p:spPr>
          <a:xfrm>
            <a:off x="2230425" y="1014975"/>
            <a:ext cx="4683300" cy="1691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2000"/>
              <a:buNone/>
              <a:defRPr sz="12000">
                <a:solidFill>
                  <a:schemeClr val="lt1"/>
                </a:solidFill>
              </a:defRPr>
            </a:lvl1pPr>
            <a:lvl2pPr lvl="1" algn="ctr" rtl="0">
              <a:spcBef>
                <a:spcPts val="0"/>
              </a:spcBef>
              <a:spcAft>
                <a:spcPts val="0"/>
              </a:spcAft>
              <a:buClr>
                <a:schemeClr val="lt1"/>
              </a:buClr>
              <a:buSzPts val="12000"/>
              <a:buNone/>
              <a:defRPr sz="12000">
                <a:solidFill>
                  <a:schemeClr val="lt1"/>
                </a:solidFill>
              </a:defRPr>
            </a:lvl2pPr>
            <a:lvl3pPr lvl="2" algn="ctr" rtl="0">
              <a:spcBef>
                <a:spcPts val="0"/>
              </a:spcBef>
              <a:spcAft>
                <a:spcPts val="0"/>
              </a:spcAft>
              <a:buClr>
                <a:schemeClr val="lt1"/>
              </a:buClr>
              <a:buSzPts val="12000"/>
              <a:buNone/>
              <a:defRPr sz="12000">
                <a:solidFill>
                  <a:schemeClr val="lt1"/>
                </a:solidFill>
              </a:defRPr>
            </a:lvl3pPr>
            <a:lvl4pPr lvl="3" algn="ctr" rtl="0">
              <a:spcBef>
                <a:spcPts val="0"/>
              </a:spcBef>
              <a:spcAft>
                <a:spcPts val="0"/>
              </a:spcAft>
              <a:buClr>
                <a:schemeClr val="lt1"/>
              </a:buClr>
              <a:buSzPts val="12000"/>
              <a:buNone/>
              <a:defRPr sz="12000">
                <a:solidFill>
                  <a:schemeClr val="lt1"/>
                </a:solidFill>
              </a:defRPr>
            </a:lvl4pPr>
            <a:lvl5pPr lvl="4" algn="ctr" rtl="0">
              <a:spcBef>
                <a:spcPts val="0"/>
              </a:spcBef>
              <a:spcAft>
                <a:spcPts val="0"/>
              </a:spcAft>
              <a:buClr>
                <a:schemeClr val="lt1"/>
              </a:buClr>
              <a:buSzPts val="12000"/>
              <a:buNone/>
              <a:defRPr sz="12000">
                <a:solidFill>
                  <a:schemeClr val="lt1"/>
                </a:solidFill>
              </a:defRPr>
            </a:lvl5pPr>
            <a:lvl6pPr lvl="5" algn="ctr" rtl="0">
              <a:spcBef>
                <a:spcPts val="0"/>
              </a:spcBef>
              <a:spcAft>
                <a:spcPts val="0"/>
              </a:spcAft>
              <a:buClr>
                <a:schemeClr val="lt1"/>
              </a:buClr>
              <a:buSzPts val="12000"/>
              <a:buNone/>
              <a:defRPr sz="12000">
                <a:solidFill>
                  <a:schemeClr val="lt1"/>
                </a:solidFill>
              </a:defRPr>
            </a:lvl6pPr>
            <a:lvl7pPr lvl="6" algn="ctr" rtl="0">
              <a:spcBef>
                <a:spcPts val="0"/>
              </a:spcBef>
              <a:spcAft>
                <a:spcPts val="0"/>
              </a:spcAft>
              <a:buClr>
                <a:schemeClr val="lt1"/>
              </a:buClr>
              <a:buSzPts val="12000"/>
              <a:buNone/>
              <a:defRPr sz="12000">
                <a:solidFill>
                  <a:schemeClr val="lt1"/>
                </a:solidFill>
              </a:defRPr>
            </a:lvl7pPr>
            <a:lvl8pPr lvl="7" algn="ctr" rtl="0">
              <a:spcBef>
                <a:spcPts val="0"/>
              </a:spcBef>
              <a:spcAft>
                <a:spcPts val="0"/>
              </a:spcAft>
              <a:buClr>
                <a:schemeClr val="lt1"/>
              </a:buClr>
              <a:buSzPts val="12000"/>
              <a:buNone/>
              <a:defRPr sz="12000">
                <a:solidFill>
                  <a:schemeClr val="lt1"/>
                </a:solidFill>
              </a:defRPr>
            </a:lvl8pPr>
            <a:lvl9pPr lvl="8" algn="ctr" rtl="0">
              <a:spcBef>
                <a:spcPts val="0"/>
              </a:spcBef>
              <a:spcAft>
                <a:spcPts val="0"/>
              </a:spcAft>
              <a:buClr>
                <a:schemeClr val="lt1"/>
              </a:buClr>
              <a:buSzPts val="12000"/>
              <a:buNone/>
              <a:defRPr sz="12000">
                <a:solidFill>
                  <a:schemeClr val="lt1"/>
                </a:solidFill>
              </a:defRPr>
            </a:lvl9pPr>
          </a:lstStyle>
          <a:p>
            <a:r>
              <a:t>xx%</a:t>
            </a:r>
          </a:p>
        </p:txBody>
      </p:sp>
      <p:sp>
        <p:nvSpPr>
          <p:cNvPr id="45" name="Google Shape;45;p3"/>
          <p:cNvSpPr txBox="1">
            <a:spLocks noGrp="1"/>
          </p:cNvSpPr>
          <p:nvPr>
            <p:ph type="subTitle" idx="1"/>
          </p:nvPr>
        </p:nvSpPr>
        <p:spPr>
          <a:xfrm>
            <a:off x="3229275" y="3616125"/>
            <a:ext cx="2685600" cy="6648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1600"/>
              <a:buNone/>
              <a:defRPr>
                <a:solidFill>
                  <a:schemeClr val="lt1"/>
                </a:solidFill>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1"/>
        <p:cNvGrpSpPr/>
        <p:nvPr/>
      </p:nvGrpSpPr>
      <p:grpSpPr>
        <a:xfrm>
          <a:off x="0" y="0"/>
          <a:ext cx="0" cy="0"/>
          <a:chOff x="0" y="0"/>
          <a:chExt cx="0" cy="0"/>
        </a:xfrm>
      </p:grpSpPr>
      <p:sp>
        <p:nvSpPr>
          <p:cNvPr id="82" name="Google Shape;82;p7"/>
          <p:cNvSpPr txBox="1">
            <a:spLocks noGrp="1"/>
          </p:cNvSpPr>
          <p:nvPr>
            <p:ph type="body" idx="1"/>
          </p:nvPr>
        </p:nvSpPr>
        <p:spPr>
          <a:xfrm>
            <a:off x="720000" y="1987650"/>
            <a:ext cx="4314300" cy="25815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Clr>
                <a:srgbClr val="595959"/>
              </a:buClr>
              <a:buSzPts val="1600"/>
              <a:buFont typeface="Anaheim"/>
              <a:buAutoNum type="arabicPeriod"/>
              <a:defRPr>
                <a:solidFill>
                  <a:schemeClr val="dk1"/>
                </a:solidFill>
              </a:defRPr>
            </a:lvl1pPr>
            <a:lvl2pPr marL="914400" lvl="1" indent="-317500">
              <a:spcBef>
                <a:spcPts val="0"/>
              </a:spcBef>
              <a:spcAft>
                <a:spcPts val="0"/>
              </a:spcAft>
              <a:buClr>
                <a:srgbClr val="595959"/>
              </a:buClr>
              <a:buSzPts val="1400"/>
              <a:buFont typeface="Anaheim"/>
              <a:buAutoNum type="alphaLcPeriod"/>
              <a:defRPr>
                <a:solidFill>
                  <a:schemeClr val="dk1"/>
                </a:solidFill>
              </a:defRPr>
            </a:lvl2pPr>
            <a:lvl3pPr marL="1371600" lvl="2" indent="-317500">
              <a:spcBef>
                <a:spcPts val="0"/>
              </a:spcBef>
              <a:spcAft>
                <a:spcPts val="0"/>
              </a:spcAft>
              <a:buClr>
                <a:srgbClr val="595959"/>
              </a:buClr>
              <a:buSzPts val="1400"/>
              <a:buFont typeface="Anaheim"/>
              <a:buAutoNum type="romanLcPeriod"/>
              <a:defRPr>
                <a:solidFill>
                  <a:schemeClr val="dk1"/>
                </a:solidFill>
              </a:defRPr>
            </a:lvl3pPr>
            <a:lvl4pPr marL="1828800" lvl="3" indent="-317500">
              <a:spcBef>
                <a:spcPts val="0"/>
              </a:spcBef>
              <a:spcAft>
                <a:spcPts val="0"/>
              </a:spcAft>
              <a:buClr>
                <a:srgbClr val="595959"/>
              </a:buClr>
              <a:buSzPts val="1400"/>
              <a:buFont typeface="Anaheim"/>
              <a:buAutoNum type="arabicPeriod"/>
              <a:defRPr>
                <a:solidFill>
                  <a:schemeClr val="dk1"/>
                </a:solidFill>
              </a:defRPr>
            </a:lvl4pPr>
            <a:lvl5pPr marL="2286000" lvl="4" indent="-317500">
              <a:spcBef>
                <a:spcPts val="0"/>
              </a:spcBef>
              <a:spcAft>
                <a:spcPts val="0"/>
              </a:spcAft>
              <a:buClr>
                <a:srgbClr val="595959"/>
              </a:buClr>
              <a:buSzPts val="1400"/>
              <a:buFont typeface="Anaheim"/>
              <a:buAutoNum type="alphaLcPeriod"/>
              <a:defRPr>
                <a:solidFill>
                  <a:schemeClr val="dk1"/>
                </a:solidFill>
              </a:defRPr>
            </a:lvl5pPr>
            <a:lvl6pPr marL="2743200" lvl="5" indent="-317500">
              <a:spcBef>
                <a:spcPts val="0"/>
              </a:spcBef>
              <a:spcAft>
                <a:spcPts val="0"/>
              </a:spcAft>
              <a:buClr>
                <a:srgbClr val="595959"/>
              </a:buClr>
              <a:buSzPts val="1400"/>
              <a:buFont typeface="Anaheim"/>
              <a:buAutoNum type="romanLcPeriod"/>
              <a:defRPr>
                <a:solidFill>
                  <a:schemeClr val="dk1"/>
                </a:solidFill>
              </a:defRPr>
            </a:lvl6pPr>
            <a:lvl7pPr marL="3200400" lvl="6" indent="-317500">
              <a:spcBef>
                <a:spcPts val="0"/>
              </a:spcBef>
              <a:spcAft>
                <a:spcPts val="0"/>
              </a:spcAft>
              <a:buClr>
                <a:srgbClr val="595959"/>
              </a:buClr>
              <a:buSzPts val="1400"/>
              <a:buFont typeface="Anaheim"/>
              <a:buAutoNum type="arabicPeriod"/>
              <a:defRPr>
                <a:solidFill>
                  <a:schemeClr val="dk1"/>
                </a:solidFill>
              </a:defRPr>
            </a:lvl7pPr>
            <a:lvl8pPr marL="3657600" lvl="7" indent="-317500">
              <a:spcBef>
                <a:spcPts val="0"/>
              </a:spcBef>
              <a:spcAft>
                <a:spcPts val="0"/>
              </a:spcAft>
              <a:buClr>
                <a:srgbClr val="595959"/>
              </a:buClr>
              <a:buSzPts val="1400"/>
              <a:buFont typeface="Anaheim"/>
              <a:buAutoNum type="alphaLcPeriod"/>
              <a:defRPr>
                <a:solidFill>
                  <a:schemeClr val="dk1"/>
                </a:solidFill>
              </a:defRPr>
            </a:lvl8pPr>
            <a:lvl9pPr marL="4114800" lvl="8" indent="-317500">
              <a:spcBef>
                <a:spcPts val="0"/>
              </a:spcBef>
              <a:spcAft>
                <a:spcPts val="0"/>
              </a:spcAft>
              <a:buClr>
                <a:srgbClr val="595959"/>
              </a:buClr>
              <a:buSzPts val="1400"/>
              <a:buFont typeface="Anaheim"/>
              <a:buAutoNum type="romanLcPeriod"/>
              <a:defRPr>
                <a:solidFill>
                  <a:schemeClr val="dk1"/>
                </a:solidFill>
              </a:defRPr>
            </a:lvl9pPr>
          </a:lstStyle>
          <a:p>
            <a:endParaRPr/>
          </a:p>
        </p:txBody>
      </p:sp>
      <p:sp>
        <p:nvSpPr>
          <p:cNvPr id="83" name="Google Shape;83;p7"/>
          <p:cNvSpPr txBox="1">
            <a:spLocks noGrp="1"/>
          </p:cNvSpPr>
          <p:nvPr>
            <p:ph type="title"/>
          </p:nvPr>
        </p:nvSpPr>
        <p:spPr>
          <a:xfrm>
            <a:off x="720000" y="445025"/>
            <a:ext cx="3519300" cy="1267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4000"/>
              <a:buNone/>
              <a:defRPr sz="4000">
                <a:solidFill>
                  <a:schemeClr val="accent1"/>
                </a:solidFill>
              </a:defRPr>
            </a:lvl1pPr>
            <a:lvl2pPr lvl="1" rtl="0">
              <a:spcBef>
                <a:spcPts val="0"/>
              </a:spcBef>
              <a:spcAft>
                <a:spcPts val="0"/>
              </a:spcAft>
              <a:buClr>
                <a:schemeClr val="accent1"/>
              </a:buClr>
              <a:buSzPts val="4000"/>
              <a:buNone/>
              <a:defRPr sz="4000">
                <a:solidFill>
                  <a:schemeClr val="accent1"/>
                </a:solidFill>
              </a:defRPr>
            </a:lvl2pPr>
            <a:lvl3pPr lvl="2" rtl="0">
              <a:spcBef>
                <a:spcPts val="0"/>
              </a:spcBef>
              <a:spcAft>
                <a:spcPts val="0"/>
              </a:spcAft>
              <a:buClr>
                <a:schemeClr val="accent1"/>
              </a:buClr>
              <a:buSzPts val="4000"/>
              <a:buNone/>
              <a:defRPr sz="4000">
                <a:solidFill>
                  <a:schemeClr val="accent1"/>
                </a:solidFill>
              </a:defRPr>
            </a:lvl3pPr>
            <a:lvl4pPr lvl="3" rtl="0">
              <a:spcBef>
                <a:spcPts val="0"/>
              </a:spcBef>
              <a:spcAft>
                <a:spcPts val="0"/>
              </a:spcAft>
              <a:buClr>
                <a:schemeClr val="accent1"/>
              </a:buClr>
              <a:buSzPts val="4000"/>
              <a:buNone/>
              <a:defRPr sz="4000">
                <a:solidFill>
                  <a:schemeClr val="accent1"/>
                </a:solidFill>
              </a:defRPr>
            </a:lvl4pPr>
            <a:lvl5pPr lvl="4" rtl="0">
              <a:spcBef>
                <a:spcPts val="0"/>
              </a:spcBef>
              <a:spcAft>
                <a:spcPts val="0"/>
              </a:spcAft>
              <a:buClr>
                <a:schemeClr val="accent1"/>
              </a:buClr>
              <a:buSzPts val="4000"/>
              <a:buNone/>
              <a:defRPr sz="4000">
                <a:solidFill>
                  <a:schemeClr val="accent1"/>
                </a:solidFill>
              </a:defRPr>
            </a:lvl5pPr>
            <a:lvl6pPr lvl="5" rtl="0">
              <a:spcBef>
                <a:spcPts val="0"/>
              </a:spcBef>
              <a:spcAft>
                <a:spcPts val="0"/>
              </a:spcAft>
              <a:buClr>
                <a:schemeClr val="accent1"/>
              </a:buClr>
              <a:buSzPts val="4000"/>
              <a:buNone/>
              <a:defRPr sz="4000">
                <a:solidFill>
                  <a:schemeClr val="accent1"/>
                </a:solidFill>
              </a:defRPr>
            </a:lvl6pPr>
            <a:lvl7pPr lvl="6" rtl="0">
              <a:spcBef>
                <a:spcPts val="0"/>
              </a:spcBef>
              <a:spcAft>
                <a:spcPts val="0"/>
              </a:spcAft>
              <a:buClr>
                <a:schemeClr val="accent1"/>
              </a:buClr>
              <a:buSzPts val="4000"/>
              <a:buNone/>
              <a:defRPr sz="4000">
                <a:solidFill>
                  <a:schemeClr val="accent1"/>
                </a:solidFill>
              </a:defRPr>
            </a:lvl7pPr>
            <a:lvl8pPr lvl="7" rtl="0">
              <a:spcBef>
                <a:spcPts val="0"/>
              </a:spcBef>
              <a:spcAft>
                <a:spcPts val="0"/>
              </a:spcAft>
              <a:buClr>
                <a:schemeClr val="accent1"/>
              </a:buClr>
              <a:buSzPts val="4000"/>
              <a:buNone/>
              <a:defRPr sz="4000">
                <a:solidFill>
                  <a:schemeClr val="accent1"/>
                </a:solidFill>
              </a:defRPr>
            </a:lvl8pPr>
            <a:lvl9pPr lvl="8" rtl="0">
              <a:spcBef>
                <a:spcPts val="0"/>
              </a:spcBef>
              <a:spcAft>
                <a:spcPts val="0"/>
              </a:spcAft>
              <a:buClr>
                <a:schemeClr val="accent1"/>
              </a:buClr>
              <a:buSzPts val="4000"/>
              <a:buNone/>
              <a:defRPr sz="4000">
                <a:solidFill>
                  <a:schemeClr val="accent1"/>
                </a:solidFill>
              </a:defRPr>
            </a:lvl9pPr>
          </a:lstStyle>
          <a:p>
            <a:endParaRPr/>
          </a:p>
        </p:txBody>
      </p:sp>
      <p:grpSp>
        <p:nvGrpSpPr>
          <p:cNvPr id="84" name="Google Shape;84;p7"/>
          <p:cNvGrpSpPr/>
          <p:nvPr/>
        </p:nvGrpSpPr>
        <p:grpSpPr>
          <a:xfrm rot="5400000" flipH="1">
            <a:off x="4693949" y="694372"/>
            <a:ext cx="5143427" cy="3756798"/>
            <a:chOff x="6815627" y="1189050"/>
            <a:chExt cx="1746791" cy="890659"/>
          </a:xfrm>
        </p:grpSpPr>
        <p:sp>
          <p:nvSpPr>
            <p:cNvPr id="85" name="Google Shape;85;p7"/>
            <p:cNvSpPr/>
            <p:nvPr/>
          </p:nvSpPr>
          <p:spPr>
            <a:xfrm>
              <a:off x="6815627" y="1189050"/>
              <a:ext cx="1746791" cy="210709"/>
            </a:xfrm>
            <a:custGeom>
              <a:avLst/>
              <a:gdLst/>
              <a:ahLst/>
              <a:cxnLst/>
              <a:rect l="l" t="t" r="r" b="b"/>
              <a:pathLst>
                <a:path w="50387" h="6078" extrusionOk="0">
                  <a:moveTo>
                    <a:pt x="1" y="0"/>
                  </a:moveTo>
                  <a:lnTo>
                    <a:pt x="1" y="6078"/>
                  </a:lnTo>
                  <a:lnTo>
                    <a:pt x="50387" y="6078"/>
                  </a:lnTo>
                  <a:lnTo>
                    <a:pt x="503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7"/>
            <p:cNvSpPr/>
            <p:nvPr/>
          </p:nvSpPr>
          <p:spPr>
            <a:xfrm>
              <a:off x="6815627" y="1432004"/>
              <a:ext cx="1746791" cy="88125"/>
            </a:xfrm>
            <a:custGeom>
              <a:avLst/>
              <a:gdLst/>
              <a:ahLst/>
              <a:cxnLst/>
              <a:rect l="l" t="t" r="r" b="b"/>
              <a:pathLst>
                <a:path w="50387" h="2542" extrusionOk="0">
                  <a:moveTo>
                    <a:pt x="1" y="1"/>
                  </a:moveTo>
                  <a:lnTo>
                    <a:pt x="1" y="2542"/>
                  </a:lnTo>
                  <a:lnTo>
                    <a:pt x="50387" y="2542"/>
                  </a:lnTo>
                  <a:lnTo>
                    <a:pt x="503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7"/>
            <p:cNvSpPr/>
            <p:nvPr/>
          </p:nvSpPr>
          <p:spPr>
            <a:xfrm>
              <a:off x="6815627" y="1565893"/>
              <a:ext cx="1746791" cy="72004"/>
            </a:xfrm>
            <a:custGeom>
              <a:avLst/>
              <a:gdLst/>
              <a:ahLst/>
              <a:cxnLst/>
              <a:rect l="l" t="t" r="r" b="b"/>
              <a:pathLst>
                <a:path w="50387" h="2077" extrusionOk="0">
                  <a:moveTo>
                    <a:pt x="1" y="0"/>
                  </a:moveTo>
                  <a:lnTo>
                    <a:pt x="1" y="2077"/>
                  </a:lnTo>
                  <a:lnTo>
                    <a:pt x="50387" y="2077"/>
                  </a:lnTo>
                  <a:lnTo>
                    <a:pt x="503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7"/>
            <p:cNvSpPr/>
            <p:nvPr/>
          </p:nvSpPr>
          <p:spPr>
            <a:xfrm>
              <a:off x="6815627" y="1691495"/>
              <a:ext cx="1746791" cy="49332"/>
            </a:xfrm>
            <a:custGeom>
              <a:avLst/>
              <a:gdLst/>
              <a:ahLst/>
              <a:cxnLst/>
              <a:rect l="l" t="t" r="r" b="b"/>
              <a:pathLst>
                <a:path w="50387" h="1423" extrusionOk="0">
                  <a:moveTo>
                    <a:pt x="1" y="1"/>
                  </a:moveTo>
                  <a:lnTo>
                    <a:pt x="1" y="1423"/>
                  </a:lnTo>
                  <a:lnTo>
                    <a:pt x="50387" y="1423"/>
                  </a:lnTo>
                  <a:lnTo>
                    <a:pt x="503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7"/>
            <p:cNvSpPr/>
            <p:nvPr/>
          </p:nvSpPr>
          <p:spPr>
            <a:xfrm>
              <a:off x="6815627" y="1817132"/>
              <a:ext cx="1746791" cy="33627"/>
            </a:xfrm>
            <a:custGeom>
              <a:avLst/>
              <a:gdLst/>
              <a:ahLst/>
              <a:cxnLst/>
              <a:rect l="l" t="t" r="r" b="b"/>
              <a:pathLst>
                <a:path w="50387" h="970" extrusionOk="0">
                  <a:moveTo>
                    <a:pt x="1" y="0"/>
                  </a:moveTo>
                  <a:lnTo>
                    <a:pt x="1" y="969"/>
                  </a:lnTo>
                  <a:lnTo>
                    <a:pt x="50387" y="969"/>
                  </a:lnTo>
                  <a:lnTo>
                    <a:pt x="503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7"/>
            <p:cNvSpPr/>
            <p:nvPr/>
          </p:nvSpPr>
          <p:spPr>
            <a:xfrm>
              <a:off x="6815627" y="1942735"/>
              <a:ext cx="1746791" cy="23574"/>
            </a:xfrm>
            <a:custGeom>
              <a:avLst/>
              <a:gdLst/>
              <a:ahLst/>
              <a:cxnLst/>
              <a:rect l="l" t="t" r="r" b="b"/>
              <a:pathLst>
                <a:path w="50387" h="680" extrusionOk="0">
                  <a:moveTo>
                    <a:pt x="1" y="0"/>
                  </a:moveTo>
                  <a:lnTo>
                    <a:pt x="1" y="680"/>
                  </a:lnTo>
                  <a:lnTo>
                    <a:pt x="50387" y="680"/>
                  </a:lnTo>
                  <a:lnTo>
                    <a:pt x="503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a:off x="6815627" y="2071423"/>
              <a:ext cx="1746791" cy="8286"/>
            </a:xfrm>
            <a:custGeom>
              <a:avLst/>
              <a:gdLst/>
              <a:ahLst/>
              <a:cxnLst/>
              <a:rect l="l" t="t" r="r" b="b"/>
              <a:pathLst>
                <a:path w="50387" h="239" extrusionOk="0">
                  <a:moveTo>
                    <a:pt x="1" y="0"/>
                  </a:moveTo>
                  <a:lnTo>
                    <a:pt x="1" y="239"/>
                  </a:lnTo>
                  <a:lnTo>
                    <a:pt x="50387" y="239"/>
                  </a:lnTo>
                  <a:lnTo>
                    <a:pt x="50387"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2"/>
        </a:solidFill>
        <a:effectLst/>
      </p:bgPr>
    </p:bg>
    <p:spTree>
      <p:nvGrpSpPr>
        <p:cNvPr id="1" name="Shape 102"/>
        <p:cNvGrpSpPr/>
        <p:nvPr/>
      </p:nvGrpSpPr>
      <p:grpSpPr>
        <a:xfrm>
          <a:off x="0" y="0"/>
          <a:ext cx="0" cy="0"/>
          <a:chOff x="0" y="0"/>
          <a:chExt cx="0" cy="0"/>
        </a:xfrm>
      </p:grpSpPr>
      <p:sp>
        <p:nvSpPr>
          <p:cNvPr id="103" name="Google Shape;103;p9"/>
          <p:cNvSpPr txBox="1">
            <a:spLocks noGrp="1"/>
          </p:cNvSpPr>
          <p:nvPr>
            <p:ph type="title"/>
          </p:nvPr>
        </p:nvSpPr>
        <p:spPr>
          <a:xfrm>
            <a:off x="4671600" y="1044775"/>
            <a:ext cx="3600000" cy="17610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5400">
                <a:solidFill>
                  <a:schemeClr val="lt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04" name="Google Shape;104;p9"/>
          <p:cNvSpPr txBox="1">
            <a:spLocks noGrp="1"/>
          </p:cNvSpPr>
          <p:nvPr>
            <p:ph type="subTitle" idx="1"/>
          </p:nvPr>
        </p:nvSpPr>
        <p:spPr>
          <a:xfrm>
            <a:off x="4671600" y="2893400"/>
            <a:ext cx="36000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a:solidFill>
                  <a:schemeClr val="lt1"/>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grpSp>
        <p:nvGrpSpPr>
          <p:cNvPr id="105" name="Google Shape;105;p9"/>
          <p:cNvGrpSpPr/>
          <p:nvPr/>
        </p:nvGrpSpPr>
        <p:grpSpPr>
          <a:xfrm rot="-5400000">
            <a:off x="-1260430" y="1260782"/>
            <a:ext cx="5143427" cy="2622544"/>
            <a:chOff x="6815627" y="1189050"/>
            <a:chExt cx="1746791" cy="890659"/>
          </a:xfrm>
        </p:grpSpPr>
        <p:sp>
          <p:nvSpPr>
            <p:cNvPr id="106" name="Google Shape;106;p9"/>
            <p:cNvSpPr/>
            <p:nvPr/>
          </p:nvSpPr>
          <p:spPr>
            <a:xfrm>
              <a:off x="6815627" y="1189050"/>
              <a:ext cx="1746791" cy="210709"/>
            </a:xfrm>
            <a:custGeom>
              <a:avLst/>
              <a:gdLst/>
              <a:ahLst/>
              <a:cxnLst/>
              <a:rect l="l" t="t" r="r" b="b"/>
              <a:pathLst>
                <a:path w="50387" h="6078" extrusionOk="0">
                  <a:moveTo>
                    <a:pt x="1" y="0"/>
                  </a:moveTo>
                  <a:lnTo>
                    <a:pt x="1" y="6078"/>
                  </a:lnTo>
                  <a:lnTo>
                    <a:pt x="50387" y="6078"/>
                  </a:lnTo>
                  <a:lnTo>
                    <a:pt x="50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9"/>
            <p:cNvSpPr/>
            <p:nvPr/>
          </p:nvSpPr>
          <p:spPr>
            <a:xfrm>
              <a:off x="6815627" y="1432004"/>
              <a:ext cx="1746791" cy="88125"/>
            </a:xfrm>
            <a:custGeom>
              <a:avLst/>
              <a:gdLst/>
              <a:ahLst/>
              <a:cxnLst/>
              <a:rect l="l" t="t" r="r" b="b"/>
              <a:pathLst>
                <a:path w="50387" h="2542" extrusionOk="0">
                  <a:moveTo>
                    <a:pt x="1" y="1"/>
                  </a:moveTo>
                  <a:lnTo>
                    <a:pt x="1" y="2542"/>
                  </a:lnTo>
                  <a:lnTo>
                    <a:pt x="50387" y="2542"/>
                  </a:lnTo>
                  <a:lnTo>
                    <a:pt x="503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9"/>
            <p:cNvSpPr/>
            <p:nvPr/>
          </p:nvSpPr>
          <p:spPr>
            <a:xfrm>
              <a:off x="6815627" y="1565893"/>
              <a:ext cx="1746791" cy="72004"/>
            </a:xfrm>
            <a:custGeom>
              <a:avLst/>
              <a:gdLst/>
              <a:ahLst/>
              <a:cxnLst/>
              <a:rect l="l" t="t" r="r" b="b"/>
              <a:pathLst>
                <a:path w="50387" h="2077" extrusionOk="0">
                  <a:moveTo>
                    <a:pt x="1" y="0"/>
                  </a:moveTo>
                  <a:lnTo>
                    <a:pt x="1" y="2077"/>
                  </a:lnTo>
                  <a:lnTo>
                    <a:pt x="50387" y="2077"/>
                  </a:lnTo>
                  <a:lnTo>
                    <a:pt x="50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9"/>
            <p:cNvSpPr/>
            <p:nvPr/>
          </p:nvSpPr>
          <p:spPr>
            <a:xfrm>
              <a:off x="6815627" y="1691495"/>
              <a:ext cx="1746791" cy="49332"/>
            </a:xfrm>
            <a:custGeom>
              <a:avLst/>
              <a:gdLst/>
              <a:ahLst/>
              <a:cxnLst/>
              <a:rect l="l" t="t" r="r" b="b"/>
              <a:pathLst>
                <a:path w="50387" h="1423" extrusionOk="0">
                  <a:moveTo>
                    <a:pt x="1" y="1"/>
                  </a:moveTo>
                  <a:lnTo>
                    <a:pt x="1" y="1423"/>
                  </a:lnTo>
                  <a:lnTo>
                    <a:pt x="50387" y="1423"/>
                  </a:lnTo>
                  <a:lnTo>
                    <a:pt x="503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9"/>
            <p:cNvSpPr/>
            <p:nvPr/>
          </p:nvSpPr>
          <p:spPr>
            <a:xfrm>
              <a:off x="6815627" y="1817132"/>
              <a:ext cx="1746791" cy="33627"/>
            </a:xfrm>
            <a:custGeom>
              <a:avLst/>
              <a:gdLst/>
              <a:ahLst/>
              <a:cxnLst/>
              <a:rect l="l" t="t" r="r" b="b"/>
              <a:pathLst>
                <a:path w="50387" h="970" extrusionOk="0">
                  <a:moveTo>
                    <a:pt x="1" y="0"/>
                  </a:moveTo>
                  <a:lnTo>
                    <a:pt x="1" y="969"/>
                  </a:lnTo>
                  <a:lnTo>
                    <a:pt x="50387" y="969"/>
                  </a:lnTo>
                  <a:lnTo>
                    <a:pt x="50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9"/>
            <p:cNvSpPr/>
            <p:nvPr/>
          </p:nvSpPr>
          <p:spPr>
            <a:xfrm>
              <a:off x="6815627" y="1942735"/>
              <a:ext cx="1746791" cy="23574"/>
            </a:xfrm>
            <a:custGeom>
              <a:avLst/>
              <a:gdLst/>
              <a:ahLst/>
              <a:cxnLst/>
              <a:rect l="l" t="t" r="r" b="b"/>
              <a:pathLst>
                <a:path w="50387" h="680" extrusionOk="0">
                  <a:moveTo>
                    <a:pt x="1" y="0"/>
                  </a:moveTo>
                  <a:lnTo>
                    <a:pt x="1" y="680"/>
                  </a:lnTo>
                  <a:lnTo>
                    <a:pt x="50387" y="680"/>
                  </a:lnTo>
                  <a:lnTo>
                    <a:pt x="50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9"/>
            <p:cNvSpPr/>
            <p:nvPr/>
          </p:nvSpPr>
          <p:spPr>
            <a:xfrm>
              <a:off x="6815627" y="2071423"/>
              <a:ext cx="1746791" cy="8286"/>
            </a:xfrm>
            <a:custGeom>
              <a:avLst/>
              <a:gdLst/>
              <a:ahLst/>
              <a:cxnLst/>
              <a:rect l="l" t="t" r="r" b="b"/>
              <a:pathLst>
                <a:path w="50387" h="239" extrusionOk="0">
                  <a:moveTo>
                    <a:pt x="1" y="0"/>
                  </a:moveTo>
                  <a:lnTo>
                    <a:pt x="1" y="239"/>
                  </a:lnTo>
                  <a:lnTo>
                    <a:pt x="50387" y="239"/>
                  </a:lnTo>
                  <a:lnTo>
                    <a:pt x="50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42"/>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
  <p:cSld name="ONE_COLUMN_TEXT_1">
    <p:spTree>
      <p:nvGrpSpPr>
        <p:cNvPr id="1" name="Shape 190"/>
        <p:cNvGrpSpPr/>
        <p:nvPr/>
      </p:nvGrpSpPr>
      <p:grpSpPr>
        <a:xfrm>
          <a:off x="0" y="0"/>
          <a:ext cx="0" cy="0"/>
          <a:chOff x="0" y="0"/>
          <a:chExt cx="0" cy="0"/>
        </a:xfrm>
      </p:grpSpPr>
      <p:sp>
        <p:nvSpPr>
          <p:cNvPr id="191" name="Google Shape;191;p15"/>
          <p:cNvSpPr txBox="1">
            <a:spLocks noGrp="1"/>
          </p:cNvSpPr>
          <p:nvPr>
            <p:ph type="title"/>
          </p:nvPr>
        </p:nvSpPr>
        <p:spPr>
          <a:xfrm>
            <a:off x="720000" y="2734175"/>
            <a:ext cx="3519300" cy="695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3500"/>
              <a:buNone/>
              <a:defRPr sz="3500">
                <a:solidFill>
                  <a:schemeClr val="dk2"/>
                </a:solidFill>
              </a:defRPr>
            </a:lvl1pPr>
            <a:lvl2pPr lvl="1" rtl="0">
              <a:spcBef>
                <a:spcPts val="0"/>
              </a:spcBef>
              <a:spcAft>
                <a:spcPts val="0"/>
              </a:spcAft>
              <a:buClr>
                <a:schemeClr val="dk2"/>
              </a:buClr>
              <a:buSzPts val="3500"/>
              <a:buNone/>
              <a:defRPr sz="3500">
                <a:solidFill>
                  <a:schemeClr val="dk2"/>
                </a:solidFill>
              </a:defRPr>
            </a:lvl2pPr>
            <a:lvl3pPr lvl="2" rtl="0">
              <a:spcBef>
                <a:spcPts val="0"/>
              </a:spcBef>
              <a:spcAft>
                <a:spcPts val="0"/>
              </a:spcAft>
              <a:buClr>
                <a:schemeClr val="dk2"/>
              </a:buClr>
              <a:buSzPts val="3500"/>
              <a:buNone/>
              <a:defRPr sz="3500">
                <a:solidFill>
                  <a:schemeClr val="dk2"/>
                </a:solidFill>
              </a:defRPr>
            </a:lvl3pPr>
            <a:lvl4pPr lvl="3" rtl="0">
              <a:spcBef>
                <a:spcPts val="0"/>
              </a:spcBef>
              <a:spcAft>
                <a:spcPts val="0"/>
              </a:spcAft>
              <a:buClr>
                <a:schemeClr val="dk2"/>
              </a:buClr>
              <a:buSzPts val="3500"/>
              <a:buNone/>
              <a:defRPr sz="3500">
                <a:solidFill>
                  <a:schemeClr val="dk2"/>
                </a:solidFill>
              </a:defRPr>
            </a:lvl4pPr>
            <a:lvl5pPr lvl="4" rtl="0">
              <a:spcBef>
                <a:spcPts val="0"/>
              </a:spcBef>
              <a:spcAft>
                <a:spcPts val="0"/>
              </a:spcAft>
              <a:buClr>
                <a:schemeClr val="dk2"/>
              </a:buClr>
              <a:buSzPts val="3500"/>
              <a:buNone/>
              <a:defRPr sz="3500">
                <a:solidFill>
                  <a:schemeClr val="dk2"/>
                </a:solidFill>
              </a:defRPr>
            </a:lvl5pPr>
            <a:lvl6pPr lvl="5" rtl="0">
              <a:spcBef>
                <a:spcPts val="0"/>
              </a:spcBef>
              <a:spcAft>
                <a:spcPts val="0"/>
              </a:spcAft>
              <a:buClr>
                <a:schemeClr val="dk2"/>
              </a:buClr>
              <a:buSzPts val="3500"/>
              <a:buNone/>
              <a:defRPr sz="3500">
                <a:solidFill>
                  <a:schemeClr val="dk2"/>
                </a:solidFill>
              </a:defRPr>
            </a:lvl6pPr>
            <a:lvl7pPr lvl="6" rtl="0">
              <a:spcBef>
                <a:spcPts val="0"/>
              </a:spcBef>
              <a:spcAft>
                <a:spcPts val="0"/>
              </a:spcAft>
              <a:buClr>
                <a:schemeClr val="dk2"/>
              </a:buClr>
              <a:buSzPts val="3500"/>
              <a:buNone/>
              <a:defRPr sz="3500">
                <a:solidFill>
                  <a:schemeClr val="dk2"/>
                </a:solidFill>
              </a:defRPr>
            </a:lvl7pPr>
            <a:lvl8pPr lvl="7" rtl="0">
              <a:spcBef>
                <a:spcPts val="0"/>
              </a:spcBef>
              <a:spcAft>
                <a:spcPts val="0"/>
              </a:spcAft>
              <a:buClr>
                <a:schemeClr val="dk2"/>
              </a:buClr>
              <a:buSzPts val="3500"/>
              <a:buNone/>
              <a:defRPr sz="3500">
                <a:solidFill>
                  <a:schemeClr val="dk2"/>
                </a:solidFill>
              </a:defRPr>
            </a:lvl8pPr>
            <a:lvl9pPr lvl="8" rtl="0">
              <a:spcBef>
                <a:spcPts val="0"/>
              </a:spcBef>
              <a:spcAft>
                <a:spcPts val="0"/>
              </a:spcAft>
              <a:buClr>
                <a:schemeClr val="dk2"/>
              </a:buClr>
              <a:buSzPts val="3500"/>
              <a:buNone/>
              <a:defRPr sz="3500">
                <a:solidFill>
                  <a:schemeClr val="dk2"/>
                </a:solidFill>
              </a:defRPr>
            </a:lvl9pPr>
          </a:lstStyle>
          <a:p>
            <a:endParaRPr/>
          </a:p>
        </p:txBody>
      </p:sp>
      <p:grpSp>
        <p:nvGrpSpPr>
          <p:cNvPr id="192" name="Google Shape;192;p15"/>
          <p:cNvGrpSpPr/>
          <p:nvPr/>
        </p:nvGrpSpPr>
        <p:grpSpPr>
          <a:xfrm rot="5400000" flipH="1">
            <a:off x="4693949" y="694372"/>
            <a:ext cx="5143427" cy="3756798"/>
            <a:chOff x="6815627" y="1189050"/>
            <a:chExt cx="1746791" cy="890659"/>
          </a:xfrm>
        </p:grpSpPr>
        <p:sp>
          <p:nvSpPr>
            <p:cNvPr id="193" name="Google Shape;193;p15"/>
            <p:cNvSpPr/>
            <p:nvPr/>
          </p:nvSpPr>
          <p:spPr>
            <a:xfrm>
              <a:off x="6815627" y="1189050"/>
              <a:ext cx="1746791" cy="210709"/>
            </a:xfrm>
            <a:custGeom>
              <a:avLst/>
              <a:gdLst/>
              <a:ahLst/>
              <a:cxnLst/>
              <a:rect l="l" t="t" r="r" b="b"/>
              <a:pathLst>
                <a:path w="50387" h="6078" extrusionOk="0">
                  <a:moveTo>
                    <a:pt x="1" y="0"/>
                  </a:moveTo>
                  <a:lnTo>
                    <a:pt x="1" y="6078"/>
                  </a:lnTo>
                  <a:lnTo>
                    <a:pt x="50387" y="6078"/>
                  </a:lnTo>
                  <a:lnTo>
                    <a:pt x="50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6815627" y="1432004"/>
              <a:ext cx="1746791" cy="88125"/>
            </a:xfrm>
            <a:custGeom>
              <a:avLst/>
              <a:gdLst/>
              <a:ahLst/>
              <a:cxnLst/>
              <a:rect l="l" t="t" r="r" b="b"/>
              <a:pathLst>
                <a:path w="50387" h="2542" extrusionOk="0">
                  <a:moveTo>
                    <a:pt x="1" y="1"/>
                  </a:moveTo>
                  <a:lnTo>
                    <a:pt x="1" y="2542"/>
                  </a:lnTo>
                  <a:lnTo>
                    <a:pt x="50387" y="2542"/>
                  </a:lnTo>
                  <a:lnTo>
                    <a:pt x="50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6815627" y="1565893"/>
              <a:ext cx="1746791" cy="72004"/>
            </a:xfrm>
            <a:custGeom>
              <a:avLst/>
              <a:gdLst/>
              <a:ahLst/>
              <a:cxnLst/>
              <a:rect l="l" t="t" r="r" b="b"/>
              <a:pathLst>
                <a:path w="50387" h="2077" extrusionOk="0">
                  <a:moveTo>
                    <a:pt x="1" y="0"/>
                  </a:moveTo>
                  <a:lnTo>
                    <a:pt x="1" y="2077"/>
                  </a:lnTo>
                  <a:lnTo>
                    <a:pt x="50387" y="2077"/>
                  </a:lnTo>
                  <a:lnTo>
                    <a:pt x="50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5"/>
            <p:cNvSpPr/>
            <p:nvPr/>
          </p:nvSpPr>
          <p:spPr>
            <a:xfrm>
              <a:off x="6815627" y="1691495"/>
              <a:ext cx="1746791" cy="49332"/>
            </a:xfrm>
            <a:custGeom>
              <a:avLst/>
              <a:gdLst/>
              <a:ahLst/>
              <a:cxnLst/>
              <a:rect l="l" t="t" r="r" b="b"/>
              <a:pathLst>
                <a:path w="50387" h="1423" extrusionOk="0">
                  <a:moveTo>
                    <a:pt x="1" y="1"/>
                  </a:moveTo>
                  <a:lnTo>
                    <a:pt x="1" y="1423"/>
                  </a:lnTo>
                  <a:lnTo>
                    <a:pt x="50387" y="1423"/>
                  </a:lnTo>
                  <a:lnTo>
                    <a:pt x="50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p:nvPr/>
          </p:nvSpPr>
          <p:spPr>
            <a:xfrm>
              <a:off x="6815627" y="1817132"/>
              <a:ext cx="1746791" cy="33627"/>
            </a:xfrm>
            <a:custGeom>
              <a:avLst/>
              <a:gdLst/>
              <a:ahLst/>
              <a:cxnLst/>
              <a:rect l="l" t="t" r="r" b="b"/>
              <a:pathLst>
                <a:path w="50387" h="970" extrusionOk="0">
                  <a:moveTo>
                    <a:pt x="1" y="0"/>
                  </a:moveTo>
                  <a:lnTo>
                    <a:pt x="1" y="969"/>
                  </a:lnTo>
                  <a:lnTo>
                    <a:pt x="50387" y="969"/>
                  </a:lnTo>
                  <a:lnTo>
                    <a:pt x="50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5"/>
            <p:cNvSpPr/>
            <p:nvPr/>
          </p:nvSpPr>
          <p:spPr>
            <a:xfrm>
              <a:off x="6815627" y="1942735"/>
              <a:ext cx="1746791" cy="23574"/>
            </a:xfrm>
            <a:custGeom>
              <a:avLst/>
              <a:gdLst/>
              <a:ahLst/>
              <a:cxnLst/>
              <a:rect l="l" t="t" r="r" b="b"/>
              <a:pathLst>
                <a:path w="50387" h="680" extrusionOk="0">
                  <a:moveTo>
                    <a:pt x="1" y="0"/>
                  </a:moveTo>
                  <a:lnTo>
                    <a:pt x="1" y="680"/>
                  </a:lnTo>
                  <a:lnTo>
                    <a:pt x="50387" y="680"/>
                  </a:lnTo>
                  <a:lnTo>
                    <a:pt x="50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5"/>
            <p:cNvSpPr/>
            <p:nvPr/>
          </p:nvSpPr>
          <p:spPr>
            <a:xfrm>
              <a:off x="6815627" y="2071423"/>
              <a:ext cx="1746791" cy="8286"/>
            </a:xfrm>
            <a:custGeom>
              <a:avLst/>
              <a:gdLst/>
              <a:ahLst/>
              <a:cxnLst/>
              <a:rect l="l" t="t" r="r" b="b"/>
              <a:pathLst>
                <a:path w="50387" h="239" extrusionOk="0">
                  <a:moveTo>
                    <a:pt x="1" y="0"/>
                  </a:moveTo>
                  <a:lnTo>
                    <a:pt x="1" y="239"/>
                  </a:lnTo>
                  <a:lnTo>
                    <a:pt x="50387" y="239"/>
                  </a:lnTo>
                  <a:lnTo>
                    <a:pt x="5038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 name="Google Shape;200;p15"/>
          <p:cNvSpPr txBox="1">
            <a:spLocks noGrp="1"/>
          </p:cNvSpPr>
          <p:nvPr>
            <p:ph type="subTitle" idx="1"/>
          </p:nvPr>
        </p:nvSpPr>
        <p:spPr>
          <a:xfrm>
            <a:off x="731125" y="3478650"/>
            <a:ext cx="3351300" cy="11286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a:solidFill>
                  <a:schemeClr val="dk1"/>
                </a:solidFill>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hree columns">
  <p:cSld name="TITLE_ONLY_1_1_1">
    <p:spTree>
      <p:nvGrpSpPr>
        <p:cNvPr id="1" name="Shape 272"/>
        <p:cNvGrpSpPr/>
        <p:nvPr/>
      </p:nvGrpSpPr>
      <p:grpSpPr>
        <a:xfrm>
          <a:off x="0" y="0"/>
          <a:ext cx="0" cy="0"/>
          <a:chOff x="0" y="0"/>
          <a:chExt cx="0" cy="0"/>
        </a:xfrm>
      </p:grpSpPr>
      <p:sp>
        <p:nvSpPr>
          <p:cNvPr id="273" name="Google Shape;273;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800"/>
              <a:buNone/>
              <a:defRPr>
                <a:solidFill>
                  <a:schemeClr val="dk2"/>
                </a:solidFill>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a:endParaRPr/>
          </a:p>
        </p:txBody>
      </p:sp>
      <p:grpSp>
        <p:nvGrpSpPr>
          <p:cNvPr id="274" name="Google Shape;274;p21"/>
          <p:cNvGrpSpPr/>
          <p:nvPr/>
        </p:nvGrpSpPr>
        <p:grpSpPr>
          <a:xfrm>
            <a:off x="0" y="-14925"/>
            <a:ext cx="562318" cy="5173359"/>
            <a:chOff x="0" y="-14934"/>
            <a:chExt cx="679375" cy="5173359"/>
          </a:xfrm>
        </p:grpSpPr>
        <p:sp>
          <p:nvSpPr>
            <p:cNvPr id="275" name="Google Shape;275;p21"/>
            <p:cNvSpPr/>
            <p:nvPr/>
          </p:nvSpPr>
          <p:spPr>
            <a:xfrm rot="-5400000">
              <a:off x="-2506321" y="2491387"/>
              <a:ext cx="5173359" cy="160718"/>
            </a:xfrm>
            <a:custGeom>
              <a:avLst/>
              <a:gdLst/>
              <a:ahLst/>
              <a:cxnLst/>
              <a:rect l="l" t="t" r="r" b="b"/>
              <a:pathLst>
                <a:path w="50387" h="6078" extrusionOk="0">
                  <a:moveTo>
                    <a:pt x="1" y="0"/>
                  </a:moveTo>
                  <a:lnTo>
                    <a:pt x="1" y="6078"/>
                  </a:lnTo>
                  <a:lnTo>
                    <a:pt x="50387" y="6078"/>
                  </a:lnTo>
                  <a:lnTo>
                    <a:pt x="50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1"/>
            <p:cNvSpPr/>
            <p:nvPr/>
          </p:nvSpPr>
          <p:spPr>
            <a:xfrm rot="-5400000">
              <a:off x="-2367751" y="2538137"/>
              <a:ext cx="5173359" cy="67217"/>
            </a:xfrm>
            <a:custGeom>
              <a:avLst/>
              <a:gdLst/>
              <a:ahLst/>
              <a:cxnLst/>
              <a:rect l="l" t="t" r="r" b="b"/>
              <a:pathLst>
                <a:path w="50387" h="2542" extrusionOk="0">
                  <a:moveTo>
                    <a:pt x="1" y="1"/>
                  </a:moveTo>
                  <a:lnTo>
                    <a:pt x="1" y="2542"/>
                  </a:lnTo>
                  <a:lnTo>
                    <a:pt x="50387" y="2542"/>
                  </a:lnTo>
                  <a:lnTo>
                    <a:pt x="50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1"/>
            <p:cNvSpPr/>
            <p:nvPr/>
          </p:nvSpPr>
          <p:spPr>
            <a:xfrm rot="-5400000">
              <a:off x="-2271772" y="2544285"/>
              <a:ext cx="5173359" cy="54921"/>
            </a:xfrm>
            <a:custGeom>
              <a:avLst/>
              <a:gdLst/>
              <a:ahLst/>
              <a:cxnLst/>
              <a:rect l="l" t="t" r="r" b="b"/>
              <a:pathLst>
                <a:path w="50387" h="2077" extrusionOk="0">
                  <a:moveTo>
                    <a:pt x="1" y="0"/>
                  </a:moveTo>
                  <a:lnTo>
                    <a:pt x="1" y="2077"/>
                  </a:lnTo>
                  <a:lnTo>
                    <a:pt x="50387" y="2077"/>
                  </a:lnTo>
                  <a:lnTo>
                    <a:pt x="50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1"/>
            <p:cNvSpPr/>
            <p:nvPr/>
          </p:nvSpPr>
          <p:spPr>
            <a:xfrm rot="-5400000">
              <a:off x="-2184612" y="2552932"/>
              <a:ext cx="5173359" cy="37628"/>
            </a:xfrm>
            <a:custGeom>
              <a:avLst/>
              <a:gdLst/>
              <a:ahLst/>
              <a:cxnLst/>
              <a:rect l="l" t="t" r="r" b="b"/>
              <a:pathLst>
                <a:path w="50387" h="1423" extrusionOk="0">
                  <a:moveTo>
                    <a:pt x="1" y="1"/>
                  </a:moveTo>
                  <a:lnTo>
                    <a:pt x="1" y="1423"/>
                  </a:lnTo>
                  <a:lnTo>
                    <a:pt x="50387" y="1423"/>
                  </a:lnTo>
                  <a:lnTo>
                    <a:pt x="50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1"/>
            <p:cNvSpPr/>
            <p:nvPr/>
          </p:nvSpPr>
          <p:spPr>
            <a:xfrm rot="-5400000">
              <a:off x="-2094767" y="2558921"/>
              <a:ext cx="5173359" cy="25649"/>
            </a:xfrm>
            <a:custGeom>
              <a:avLst/>
              <a:gdLst/>
              <a:ahLst/>
              <a:cxnLst/>
              <a:rect l="l" t="t" r="r" b="b"/>
              <a:pathLst>
                <a:path w="50387" h="970" extrusionOk="0">
                  <a:moveTo>
                    <a:pt x="1" y="0"/>
                  </a:moveTo>
                  <a:lnTo>
                    <a:pt x="1" y="969"/>
                  </a:lnTo>
                  <a:lnTo>
                    <a:pt x="50387" y="969"/>
                  </a:lnTo>
                  <a:lnTo>
                    <a:pt x="50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1"/>
            <p:cNvSpPr/>
            <p:nvPr/>
          </p:nvSpPr>
          <p:spPr>
            <a:xfrm rot="-5400000">
              <a:off x="-2002795" y="2562755"/>
              <a:ext cx="5173359" cy="17981"/>
            </a:xfrm>
            <a:custGeom>
              <a:avLst/>
              <a:gdLst/>
              <a:ahLst/>
              <a:cxnLst/>
              <a:rect l="l" t="t" r="r" b="b"/>
              <a:pathLst>
                <a:path w="50387" h="680" extrusionOk="0">
                  <a:moveTo>
                    <a:pt x="1" y="0"/>
                  </a:moveTo>
                  <a:lnTo>
                    <a:pt x="1" y="680"/>
                  </a:lnTo>
                  <a:lnTo>
                    <a:pt x="50387" y="680"/>
                  </a:lnTo>
                  <a:lnTo>
                    <a:pt x="50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1"/>
            <p:cNvSpPr/>
            <p:nvPr/>
          </p:nvSpPr>
          <p:spPr>
            <a:xfrm rot="-5400000">
              <a:off x="-1910465" y="2568585"/>
              <a:ext cx="5173359" cy="6320"/>
            </a:xfrm>
            <a:custGeom>
              <a:avLst/>
              <a:gdLst/>
              <a:ahLst/>
              <a:cxnLst/>
              <a:rect l="l" t="t" r="r" b="b"/>
              <a:pathLst>
                <a:path w="50387" h="239" extrusionOk="0">
                  <a:moveTo>
                    <a:pt x="1" y="0"/>
                  </a:moveTo>
                  <a:lnTo>
                    <a:pt x="1" y="239"/>
                  </a:lnTo>
                  <a:lnTo>
                    <a:pt x="50387" y="239"/>
                  </a:lnTo>
                  <a:lnTo>
                    <a:pt x="5038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 name="Google Shape;282;p21"/>
          <p:cNvSpPr txBox="1">
            <a:spLocks noGrp="1"/>
          </p:cNvSpPr>
          <p:nvPr>
            <p:ph type="subTitle" idx="1"/>
          </p:nvPr>
        </p:nvSpPr>
        <p:spPr>
          <a:xfrm>
            <a:off x="715413" y="3617125"/>
            <a:ext cx="2469000" cy="87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solidFill>
                  <a:schemeClr val="dk1"/>
                </a:solidFill>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283" name="Google Shape;283;p21"/>
          <p:cNvSpPr txBox="1">
            <a:spLocks noGrp="1"/>
          </p:cNvSpPr>
          <p:nvPr>
            <p:ph type="subTitle" idx="2"/>
          </p:nvPr>
        </p:nvSpPr>
        <p:spPr>
          <a:xfrm>
            <a:off x="715413" y="3150450"/>
            <a:ext cx="2469000" cy="429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Archivo Black"/>
              <a:buNone/>
              <a:defRPr sz="2000">
                <a:latin typeface="Archivo Black"/>
                <a:ea typeface="Archivo Black"/>
                <a:cs typeface="Archivo Black"/>
                <a:sym typeface="Archivo Black"/>
              </a:defRPr>
            </a:lvl1pPr>
            <a:lvl2pPr lvl="1" rtl="0">
              <a:spcBef>
                <a:spcPts val="0"/>
              </a:spcBef>
              <a:spcAft>
                <a:spcPts val="0"/>
              </a:spcAft>
              <a:buSzPts val="2000"/>
              <a:buFont typeface="Archivo Black"/>
              <a:buNone/>
              <a:defRPr sz="2000">
                <a:latin typeface="Archivo Black"/>
                <a:ea typeface="Archivo Black"/>
                <a:cs typeface="Archivo Black"/>
                <a:sym typeface="Archivo Black"/>
              </a:defRPr>
            </a:lvl2pPr>
            <a:lvl3pPr lvl="2" rtl="0">
              <a:spcBef>
                <a:spcPts val="0"/>
              </a:spcBef>
              <a:spcAft>
                <a:spcPts val="0"/>
              </a:spcAft>
              <a:buSzPts val="2000"/>
              <a:buFont typeface="Archivo Black"/>
              <a:buNone/>
              <a:defRPr sz="2000">
                <a:latin typeface="Archivo Black"/>
                <a:ea typeface="Archivo Black"/>
                <a:cs typeface="Archivo Black"/>
                <a:sym typeface="Archivo Black"/>
              </a:defRPr>
            </a:lvl3pPr>
            <a:lvl4pPr lvl="3" rtl="0">
              <a:spcBef>
                <a:spcPts val="0"/>
              </a:spcBef>
              <a:spcAft>
                <a:spcPts val="0"/>
              </a:spcAft>
              <a:buSzPts val="2000"/>
              <a:buFont typeface="Archivo Black"/>
              <a:buNone/>
              <a:defRPr sz="2000">
                <a:latin typeface="Archivo Black"/>
                <a:ea typeface="Archivo Black"/>
                <a:cs typeface="Archivo Black"/>
                <a:sym typeface="Archivo Black"/>
              </a:defRPr>
            </a:lvl4pPr>
            <a:lvl5pPr lvl="4" rtl="0">
              <a:spcBef>
                <a:spcPts val="0"/>
              </a:spcBef>
              <a:spcAft>
                <a:spcPts val="0"/>
              </a:spcAft>
              <a:buSzPts val="2000"/>
              <a:buFont typeface="Archivo Black"/>
              <a:buNone/>
              <a:defRPr sz="2000">
                <a:latin typeface="Archivo Black"/>
                <a:ea typeface="Archivo Black"/>
                <a:cs typeface="Archivo Black"/>
                <a:sym typeface="Archivo Black"/>
              </a:defRPr>
            </a:lvl5pPr>
            <a:lvl6pPr lvl="5" rtl="0">
              <a:spcBef>
                <a:spcPts val="0"/>
              </a:spcBef>
              <a:spcAft>
                <a:spcPts val="0"/>
              </a:spcAft>
              <a:buSzPts val="2000"/>
              <a:buFont typeface="Archivo Black"/>
              <a:buNone/>
              <a:defRPr sz="2000">
                <a:latin typeface="Archivo Black"/>
                <a:ea typeface="Archivo Black"/>
                <a:cs typeface="Archivo Black"/>
                <a:sym typeface="Archivo Black"/>
              </a:defRPr>
            </a:lvl6pPr>
            <a:lvl7pPr lvl="6" rtl="0">
              <a:spcBef>
                <a:spcPts val="0"/>
              </a:spcBef>
              <a:spcAft>
                <a:spcPts val="0"/>
              </a:spcAft>
              <a:buSzPts val="2000"/>
              <a:buFont typeface="Archivo Black"/>
              <a:buNone/>
              <a:defRPr sz="2000">
                <a:latin typeface="Archivo Black"/>
                <a:ea typeface="Archivo Black"/>
                <a:cs typeface="Archivo Black"/>
                <a:sym typeface="Archivo Black"/>
              </a:defRPr>
            </a:lvl7pPr>
            <a:lvl8pPr lvl="7" rtl="0">
              <a:spcBef>
                <a:spcPts val="0"/>
              </a:spcBef>
              <a:spcAft>
                <a:spcPts val="0"/>
              </a:spcAft>
              <a:buSzPts val="2000"/>
              <a:buFont typeface="Archivo Black"/>
              <a:buNone/>
              <a:defRPr sz="2000">
                <a:latin typeface="Archivo Black"/>
                <a:ea typeface="Archivo Black"/>
                <a:cs typeface="Archivo Black"/>
                <a:sym typeface="Archivo Black"/>
              </a:defRPr>
            </a:lvl8pPr>
            <a:lvl9pPr lvl="8" rtl="0">
              <a:spcBef>
                <a:spcPts val="0"/>
              </a:spcBef>
              <a:spcAft>
                <a:spcPts val="0"/>
              </a:spcAft>
              <a:buSzPts val="2000"/>
              <a:buFont typeface="Archivo Black"/>
              <a:buNone/>
              <a:defRPr sz="2000">
                <a:latin typeface="Archivo Black"/>
                <a:ea typeface="Archivo Black"/>
                <a:cs typeface="Archivo Black"/>
                <a:sym typeface="Archivo Black"/>
              </a:defRPr>
            </a:lvl9pPr>
          </a:lstStyle>
          <a:p>
            <a:endParaRPr/>
          </a:p>
        </p:txBody>
      </p:sp>
      <p:sp>
        <p:nvSpPr>
          <p:cNvPr id="284" name="Google Shape;284;p21"/>
          <p:cNvSpPr txBox="1">
            <a:spLocks noGrp="1"/>
          </p:cNvSpPr>
          <p:nvPr>
            <p:ph type="subTitle" idx="3"/>
          </p:nvPr>
        </p:nvSpPr>
        <p:spPr>
          <a:xfrm>
            <a:off x="3337500" y="3617125"/>
            <a:ext cx="2469000" cy="87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solidFill>
                  <a:schemeClr val="dk1"/>
                </a:solidFill>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285" name="Google Shape;285;p21"/>
          <p:cNvSpPr txBox="1">
            <a:spLocks noGrp="1"/>
          </p:cNvSpPr>
          <p:nvPr>
            <p:ph type="subTitle" idx="4"/>
          </p:nvPr>
        </p:nvSpPr>
        <p:spPr>
          <a:xfrm>
            <a:off x="3337500" y="3150450"/>
            <a:ext cx="2469000" cy="429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Archivo Black"/>
              <a:buNone/>
              <a:defRPr sz="2000">
                <a:latin typeface="Archivo Black"/>
                <a:ea typeface="Archivo Black"/>
                <a:cs typeface="Archivo Black"/>
                <a:sym typeface="Archivo Black"/>
              </a:defRPr>
            </a:lvl1pPr>
            <a:lvl2pPr lvl="1" rtl="0">
              <a:spcBef>
                <a:spcPts val="0"/>
              </a:spcBef>
              <a:spcAft>
                <a:spcPts val="0"/>
              </a:spcAft>
              <a:buSzPts val="2000"/>
              <a:buFont typeface="Archivo Black"/>
              <a:buNone/>
              <a:defRPr sz="2000">
                <a:latin typeface="Archivo Black"/>
                <a:ea typeface="Archivo Black"/>
                <a:cs typeface="Archivo Black"/>
                <a:sym typeface="Archivo Black"/>
              </a:defRPr>
            </a:lvl2pPr>
            <a:lvl3pPr lvl="2" rtl="0">
              <a:spcBef>
                <a:spcPts val="0"/>
              </a:spcBef>
              <a:spcAft>
                <a:spcPts val="0"/>
              </a:spcAft>
              <a:buSzPts val="2000"/>
              <a:buFont typeface="Archivo Black"/>
              <a:buNone/>
              <a:defRPr sz="2000">
                <a:latin typeface="Archivo Black"/>
                <a:ea typeface="Archivo Black"/>
                <a:cs typeface="Archivo Black"/>
                <a:sym typeface="Archivo Black"/>
              </a:defRPr>
            </a:lvl3pPr>
            <a:lvl4pPr lvl="3" rtl="0">
              <a:spcBef>
                <a:spcPts val="0"/>
              </a:spcBef>
              <a:spcAft>
                <a:spcPts val="0"/>
              </a:spcAft>
              <a:buSzPts val="2000"/>
              <a:buFont typeface="Archivo Black"/>
              <a:buNone/>
              <a:defRPr sz="2000">
                <a:latin typeface="Archivo Black"/>
                <a:ea typeface="Archivo Black"/>
                <a:cs typeface="Archivo Black"/>
                <a:sym typeface="Archivo Black"/>
              </a:defRPr>
            </a:lvl4pPr>
            <a:lvl5pPr lvl="4" rtl="0">
              <a:spcBef>
                <a:spcPts val="0"/>
              </a:spcBef>
              <a:spcAft>
                <a:spcPts val="0"/>
              </a:spcAft>
              <a:buSzPts val="2000"/>
              <a:buFont typeface="Archivo Black"/>
              <a:buNone/>
              <a:defRPr sz="2000">
                <a:latin typeface="Archivo Black"/>
                <a:ea typeface="Archivo Black"/>
                <a:cs typeface="Archivo Black"/>
                <a:sym typeface="Archivo Black"/>
              </a:defRPr>
            </a:lvl5pPr>
            <a:lvl6pPr lvl="5" rtl="0">
              <a:spcBef>
                <a:spcPts val="0"/>
              </a:spcBef>
              <a:spcAft>
                <a:spcPts val="0"/>
              </a:spcAft>
              <a:buSzPts val="2000"/>
              <a:buFont typeface="Archivo Black"/>
              <a:buNone/>
              <a:defRPr sz="2000">
                <a:latin typeface="Archivo Black"/>
                <a:ea typeface="Archivo Black"/>
                <a:cs typeface="Archivo Black"/>
                <a:sym typeface="Archivo Black"/>
              </a:defRPr>
            </a:lvl6pPr>
            <a:lvl7pPr lvl="6" rtl="0">
              <a:spcBef>
                <a:spcPts val="0"/>
              </a:spcBef>
              <a:spcAft>
                <a:spcPts val="0"/>
              </a:spcAft>
              <a:buSzPts val="2000"/>
              <a:buFont typeface="Archivo Black"/>
              <a:buNone/>
              <a:defRPr sz="2000">
                <a:latin typeface="Archivo Black"/>
                <a:ea typeface="Archivo Black"/>
                <a:cs typeface="Archivo Black"/>
                <a:sym typeface="Archivo Black"/>
              </a:defRPr>
            </a:lvl7pPr>
            <a:lvl8pPr lvl="7" rtl="0">
              <a:spcBef>
                <a:spcPts val="0"/>
              </a:spcBef>
              <a:spcAft>
                <a:spcPts val="0"/>
              </a:spcAft>
              <a:buSzPts val="2000"/>
              <a:buFont typeface="Archivo Black"/>
              <a:buNone/>
              <a:defRPr sz="2000">
                <a:latin typeface="Archivo Black"/>
                <a:ea typeface="Archivo Black"/>
                <a:cs typeface="Archivo Black"/>
                <a:sym typeface="Archivo Black"/>
              </a:defRPr>
            </a:lvl8pPr>
            <a:lvl9pPr lvl="8" rtl="0">
              <a:spcBef>
                <a:spcPts val="0"/>
              </a:spcBef>
              <a:spcAft>
                <a:spcPts val="0"/>
              </a:spcAft>
              <a:buSzPts val="2000"/>
              <a:buFont typeface="Archivo Black"/>
              <a:buNone/>
              <a:defRPr sz="2000">
                <a:latin typeface="Archivo Black"/>
                <a:ea typeface="Archivo Black"/>
                <a:cs typeface="Archivo Black"/>
                <a:sym typeface="Archivo Black"/>
              </a:defRPr>
            </a:lvl9pPr>
          </a:lstStyle>
          <a:p>
            <a:endParaRPr/>
          </a:p>
        </p:txBody>
      </p:sp>
      <p:sp>
        <p:nvSpPr>
          <p:cNvPr id="286" name="Google Shape;286;p21"/>
          <p:cNvSpPr txBox="1">
            <a:spLocks noGrp="1"/>
          </p:cNvSpPr>
          <p:nvPr>
            <p:ph type="subTitle" idx="5"/>
          </p:nvPr>
        </p:nvSpPr>
        <p:spPr>
          <a:xfrm>
            <a:off x="5959575" y="3617125"/>
            <a:ext cx="2469000" cy="87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solidFill>
                  <a:schemeClr val="dk1"/>
                </a:solidFill>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287" name="Google Shape;287;p21"/>
          <p:cNvSpPr txBox="1">
            <a:spLocks noGrp="1"/>
          </p:cNvSpPr>
          <p:nvPr>
            <p:ph type="subTitle" idx="6"/>
          </p:nvPr>
        </p:nvSpPr>
        <p:spPr>
          <a:xfrm>
            <a:off x="5959575" y="3150450"/>
            <a:ext cx="2469000" cy="429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Archivo Black"/>
              <a:buNone/>
              <a:defRPr sz="2000">
                <a:latin typeface="Archivo Black"/>
                <a:ea typeface="Archivo Black"/>
                <a:cs typeface="Archivo Black"/>
                <a:sym typeface="Archivo Black"/>
              </a:defRPr>
            </a:lvl1pPr>
            <a:lvl2pPr lvl="1" rtl="0">
              <a:spcBef>
                <a:spcPts val="0"/>
              </a:spcBef>
              <a:spcAft>
                <a:spcPts val="0"/>
              </a:spcAft>
              <a:buSzPts val="2000"/>
              <a:buFont typeface="Archivo Black"/>
              <a:buNone/>
              <a:defRPr sz="2000">
                <a:latin typeface="Archivo Black"/>
                <a:ea typeface="Archivo Black"/>
                <a:cs typeface="Archivo Black"/>
                <a:sym typeface="Archivo Black"/>
              </a:defRPr>
            </a:lvl2pPr>
            <a:lvl3pPr lvl="2" rtl="0">
              <a:spcBef>
                <a:spcPts val="0"/>
              </a:spcBef>
              <a:spcAft>
                <a:spcPts val="0"/>
              </a:spcAft>
              <a:buSzPts val="2000"/>
              <a:buFont typeface="Archivo Black"/>
              <a:buNone/>
              <a:defRPr sz="2000">
                <a:latin typeface="Archivo Black"/>
                <a:ea typeface="Archivo Black"/>
                <a:cs typeface="Archivo Black"/>
                <a:sym typeface="Archivo Black"/>
              </a:defRPr>
            </a:lvl3pPr>
            <a:lvl4pPr lvl="3" rtl="0">
              <a:spcBef>
                <a:spcPts val="0"/>
              </a:spcBef>
              <a:spcAft>
                <a:spcPts val="0"/>
              </a:spcAft>
              <a:buSzPts val="2000"/>
              <a:buFont typeface="Archivo Black"/>
              <a:buNone/>
              <a:defRPr sz="2000">
                <a:latin typeface="Archivo Black"/>
                <a:ea typeface="Archivo Black"/>
                <a:cs typeface="Archivo Black"/>
                <a:sym typeface="Archivo Black"/>
              </a:defRPr>
            </a:lvl4pPr>
            <a:lvl5pPr lvl="4" rtl="0">
              <a:spcBef>
                <a:spcPts val="0"/>
              </a:spcBef>
              <a:spcAft>
                <a:spcPts val="0"/>
              </a:spcAft>
              <a:buSzPts val="2000"/>
              <a:buFont typeface="Archivo Black"/>
              <a:buNone/>
              <a:defRPr sz="2000">
                <a:latin typeface="Archivo Black"/>
                <a:ea typeface="Archivo Black"/>
                <a:cs typeface="Archivo Black"/>
                <a:sym typeface="Archivo Black"/>
              </a:defRPr>
            </a:lvl5pPr>
            <a:lvl6pPr lvl="5" rtl="0">
              <a:spcBef>
                <a:spcPts val="0"/>
              </a:spcBef>
              <a:spcAft>
                <a:spcPts val="0"/>
              </a:spcAft>
              <a:buSzPts val="2000"/>
              <a:buFont typeface="Archivo Black"/>
              <a:buNone/>
              <a:defRPr sz="2000">
                <a:latin typeface="Archivo Black"/>
                <a:ea typeface="Archivo Black"/>
                <a:cs typeface="Archivo Black"/>
                <a:sym typeface="Archivo Black"/>
              </a:defRPr>
            </a:lvl6pPr>
            <a:lvl7pPr lvl="6" rtl="0">
              <a:spcBef>
                <a:spcPts val="0"/>
              </a:spcBef>
              <a:spcAft>
                <a:spcPts val="0"/>
              </a:spcAft>
              <a:buSzPts val="2000"/>
              <a:buFont typeface="Archivo Black"/>
              <a:buNone/>
              <a:defRPr sz="2000">
                <a:latin typeface="Archivo Black"/>
                <a:ea typeface="Archivo Black"/>
                <a:cs typeface="Archivo Black"/>
                <a:sym typeface="Archivo Black"/>
              </a:defRPr>
            </a:lvl7pPr>
            <a:lvl8pPr lvl="7" rtl="0">
              <a:spcBef>
                <a:spcPts val="0"/>
              </a:spcBef>
              <a:spcAft>
                <a:spcPts val="0"/>
              </a:spcAft>
              <a:buSzPts val="2000"/>
              <a:buFont typeface="Archivo Black"/>
              <a:buNone/>
              <a:defRPr sz="2000">
                <a:latin typeface="Archivo Black"/>
                <a:ea typeface="Archivo Black"/>
                <a:cs typeface="Archivo Black"/>
                <a:sym typeface="Archivo Black"/>
              </a:defRPr>
            </a:lvl8pPr>
            <a:lvl9pPr lvl="8" rtl="0">
              <a:spcBef>
                <a:spcPts val="0"/>
              </a:spcBef>
              <a:spcAft>
                <a:spcPts val="0"/>
              </a:spcAft>
              <a:buSzPts val="2000"/>
              <a:buFont typeface="Archivo Black"/>
              <a:buNone/>
              <a:defRPr sz="2000">
                <a:latin typeface="Archivo Black"/>
                <a:ea typeface="Archivo Black"/>
                <a:cs typeface="Archivo Black"/>
                <a:sym typeface="Archivo Black"/>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4">
    <p:spTree>
      <p:nvGrpSpPr>
        <p:cNvPr id="1" name="Shape 339"/>
        <p:cNvGrpSpPr/>
        <p:nvPr/>
      </p:nvGrpSpPr>
      <p:grpSpPr>
        <a:xfrm>
          <a:off x="0" y="0"/>
          <a:ext cx="0" cy="0"/>
          <a:chOff x="0" y="0"/>
          <a:chExt cx="0" cy="0"/>
        </a:xfrm>
      </p:grpSpPr>
      <p:grpSp>
        <p:nvGrpSpPr>
          <p:cNvPr id="340" name="Google Shape;340;p25"/>
          <p:cNvGrpSpPr/>
          <p:nvPr/>
        </p:nvGrpSpPr>
        <p:grpSpPr>
          <a:xfrm rot="-5400000">
            <a:off x="-1590484" y="1591820"/>
            <a:ext cx="5143427" cy="1962566"/>
            <a:chOff x="6815627" y="1189050"/>
            <a:chExt cx="1746791" cy="890659"/>
          </a:xfrm>
        </p:grpSpPr>
        <p:sp>
          <p:nvSpPr>
            <p:cNvPr id="341" name="Google Shape;341;p25"/>
            <p:cNvSpPr/>
            <p:nvPr/>
          </p:nvSpPr>
          <p:spPr>
            <a:xfrm>
              <a:off x="6815627" y="1189050"/>
              <a:ext cx="1746791" cy="210709"/>
            </a:xfrm>
            <a:custGeom>
              <a:avLst/>
              <a:gdLst/>
              <a:ahLst/>
              <a:cxnLst/>
              <a:rect l="l" t="t" r="r" b="b"/>
              <a:pathLst>
                <a:path w="50387" h="6078" extrusionOk="0">
                  <a:moveTo>
                    <a:pt x="1" y="0"/>
                  </a:moveTo>
                  <a:lnTo>
                    <a:pt x="1" y="6078"/>
                  </a:lnTo>
                  <a:lnTo>
                    <a:pt x="50387" y="6078"/>
                  </a:lnTo>
                  <a:lnTo>
                    <a:pt x="50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5"/>
            <p:cNvSpPr/>
            <p:nvPr/>
          </p:nvSpPr>
          <p:spPr>
            <a:xfrm>
              <a:off x="6815627" y="1432004"/>
              <a:ext cx="1746791" cy="88125"/>
            </a:xfrm>
            <a:custGeom>
              <a:avLst/>
              <a:gdLst/>
              <a:ahLst/>
              <a:cxnLst/>
              <a:rect l="l" t="t" r="r" b="b"/>
              <a:pathLst>
                <a:path w="50387" h="2542" extrusionOk="0">
                  <a:moveTo>
                    <a:pt x="1" y="1"/>
                  </a:moveTo>
                  <a:lnTo>
                    <a:pt x="1" y="2542"/>
                  </a:lnTo>
                  <a:lnTo>
                    <a:pt x="50387" y="2542"/>
                  </a:lnTo>
                  <a:lnTo>
                    <a:pt x="50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5"/>
            <p:cNvSpPr/>
            <p:nvPr/>
          </p:nvSpPr>
          <p:spPr>
            <a:xfrm>
              <a:off x="6815627" y="1565893"/>
              <a:ext cx="1746791" cy="72004"/>
            </a:xfrm>
            <a:custGeom>
              <a:avLst/>
              <a:gdLst/>
              <a:ahLst/>
              <a:cxnLst/>
              <a:rect l="l" t="t" r="r" b="b"/>
              <a:pathLst>
                <a:path w="50387" h="2077" extrusionOk="0">
                  <a:moveTo>
                    <a:pt x="1" y="0"/>
                  </a:moveTo>
                  <a:lnTo>
                    <a:pt x="1" y="2077"/>
                  </a:lnTo>
                  <a:lnTo>
                    <a:pt x="50387" y="2077"/>
                  </a:lnTo>
                  <a:lnTo>
                    <a:pt x="50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5"/>
            <p:cNvSpPr/>
            <p:nvPr/>
          </p:nvSpPr>
          <p:spPr>
            <a:xfrm>
              <a:off x="6815627" y="1691495"/>
              <a:ext cx="1746791" cy="49332"/>
            </a:xfrm>
            <a:custGeom>
              <a:avLst/>
              <a:gdLst/>
              <a:ahLst/>
              <a:cxnLst/>
              <a:rect l="l" t="t" r="r" b="b"/>
              <a:pathLst>
                <a:path w="50387" h="1423" extrusionOk="0">
                  <a:moveTo>
                    <a:pt x="1" y="1"/>
                  </a:moveTo>
                  <a:lnTo>
                    <a:pt x="1" y="1423"/>
                  </a:lnTo>
                  <a:lnTo>
                    <a:pt x="50387" y="1423"/>
                  </a:lnTo>
                  <a:lnTo>
                    <a:pt x="50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5"/>
            <p:cNvSpPr/>
            <p:nvPr/>
          </p:nvSpPr>
          <p:spPr>
            <a:xfrm>
              <a:off x="6815627" y="1817132"/>
              <a:ext cx="1746791" cy="33627"/>
            </a:xfrm>
            <a:custGeom>
              <a:avLst/>
              <a:gdLst/>
              <a:ahLst/>
              <a:cxnLst/>
              <a:rect l="l" t="t" r="r" b="b"/>
              <a:pathLst>
                <a:path w="50387" h="970" extrusionOk="0">
                  <a:moveTo>
                    <a:pt x="1" y="0"/>
                  </a:moveTo>
                  <a:lnTo>
                    <a:pt x="1" y="969"/>
                  </a:lnTo>
                  <a:lnTo>
                    <a:pt x="50387" y="969"/>
                  </a:lnTo>
                  <a:lnTo>
                    <a:pt x="50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5"/>
            <p:cNvSpPr/>
            <p:nvPr/>
          </p:nvSpPr>
          <p:spPr>
            <a:xfrm>
              <a:off x="6815627" y="1942735"/>
              <a:ext cx="1746791" cy="23574"/>
            </a:xfrm>
            <a:custGeom>
              <a:avLst/>
              <a:gdLst/>
              <a:ahLst/>
              <a:cxnLst/>
              <a:rect l="l" t="t" r="r" b="b"/>
              <a:pathLst>
                <a:path w="50387" h="680" extrusionOk="0">
                  <a:moveTo>
                    <a:pt x="1" y="0"/>
                  </a:moveTo>
                  <a:lnTo>
                    <a:pt x="1" y="680"/>
                  </a:lnTo>
                  <a:lnTo>
                    <a:pt x="50387" y="680"/>
                  </a:lnTo>
                  <a:lnTo>
                    <a:pt x="50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5"/>
            <p:cNvSpPr/>
            <p:nvPr/>
          </p:nvSpPr>
          <p:spPr>
            <a:xfrm>
              <a:off x="6815627" y="2071423"/>
              <a:ext cx="1746791" cy="8286"/>
            </a:xfrm>
            <a:custGeom>
              <a:avLst/>
              <a:gdLst/>
              <a:ahLst/>
              <a:cxnLst/>
              <a:rect l="l" t="t" r="r" b="b"/>
              <a:pathLst>
                <a:path w="50387" h="239" extrusionOk="0">
                  <a:moveTo>
                    <a:pt x="1" y="0"/>
                  </a:moveTo>
                  <a:lnTo>
                    <a:pt x="1" y="239"/>
                  </a:lnTo>
                  <a:lnTo>
                    <a:pt x="50387" y="239"/>
                  </a:lnTo>
                  <a:lnTo>
                    <a:pt x="5038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 name="Google Shape;348;p25"/>
          <p:cNvGrpSpPr/>
          <p:nvPr/>
        </p:nvGrpSpPr>
        <p:grpSpPr>
          <a:xfrm rot="5400000" flipH="1">
            <a:off x="5591041" y="1591820"/>
            <a:ext cx="5143427" cy="1962566"/>
            <a:chOff x="6815627" y="1189050"/>
            <a:chExt cx="1746791" cy="890659"/>
          </a:xfrm>
        </p:grpSpPr>
        <p:sp>
          <p:nvSpPr>
            <p:cNvPr id="349" name="Google Shape;349;p25"/>
            <p:cNvSpPr/>
            <p:nvPr/>
          </p:nvSpPr>
          <p:spPr>
            <a:xfrm>
              <a:off x="6815627" y="1189050"/>
              <a:ext cx="1746791" cy="210709"/>
            </a:xfrm>
            <a:custGeom>
              <a:avLst/>
              <a:gdLst/>
              <a:ahLst/>
              <a:cxnLst/>
              <a:rect l="l" t="t" r="r" b="b"/>
              <a:pathLst>
                <a:path w="50387" h="6078" extrusionOk="0">
                  <a:moveTo>
                    <a:pt x="1" y="0"/>
                  </a:moveTo>
                  <a:lnTo>
                    <a:pt x="1" y="6078"/>
                  </a:lnTo>
                  <a:lnTo>
                    <a:pt x="50387" y="6078"/>
                  </a:lnTo>
                  <a:lnTo>
                    <a:pt x="50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5"/>
            <p:cNvSpPr/>
            <p:nvPr/>
          </p:nvSpPr>
          <p:spPr>
            <a:xfrm>
              <a:off x="6815627" y="1432004"/>
              <a:ext cx="1746791" cy="88125"/>
            </a:xfrm>
            <a:custGeom>
              <a:avLst/>
              <a:gdLst/>
              <a:ahLst/>
              <a:cxnLst/>
              <a:rect l="l" t="t" r="r" b="b"/>
              <a:pathLst>
                <a:path w="50387" h="2542" extrusionOk="0">
                  <a:moveTo>
                    <a:pt x="1" y="1"/>
                  </a:moveTo>
                  <a:lnTo>
                    <a:pt x="1" y="2542"/>
                  </a:lnTo>
                  <a:lnTo>
                    <a:pt x="50387" y="2542"/>
                  </a:lnTo>
                  <a:lnTo>
                    <a:pt x="50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5"/>
            <p:cNvSpPr/>
            <p:nvPr/>
          </p:nvSpPr>
          <p:spPr>
            <a:xfrm>
              <a:off x="6815627" y="1565893"/>
              <a:ext cx="1746791" cy="72004"/>
            </a:xfrm>
            <a:custGeom>
              <a:avLst/>
              <a:gdLst/>
              <a:ahLst/>
              <a:cxnLst/>
              <a:rect l="l" t="t" r="r" b="b"/>
              <a:pathLst>
                <a:path w="50387" h="2077" extrusionOk="0">
                  <a:moveTo>
                    <a:pt x="1" y="0"/>
                  </a:moveTo>
                  <a:lnTo>
                    <a:pt x="1" y="2077"/>
                  </a:lnTo>
                  <a:lnTo>
                    <a:pt x="50387" y="2077"/>
                  </a:lnTo>
                  <a:lnTo>
                    <a:pt x="50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5"/>
            <p:cNvSpPr/>
            <p:nvPr/>
          </p:nvSpPr>
          <p:spPr>
            <a:xfrm>
              <a:off x="6815627" y="1691495"/>
              <a:ext cx="1746791" cy="49332"/>
            </a:xfrm>
            <a:custGeom>
              <a:avLst/>
              <a:gdLst/>
              <a:ahLst/>
              <a:cxnLst/>
              <a:rect l="l" t="t" r="r" b="b"/>
              <a:pathLst>
                <a:path w="50387" h="1423" extrusionOk="0">
                  <a:moveTo>
                    <a:pt x="1" y="1"/>
                  </a:moveTo>
                  <a:lnTo>
                    <a:pt x="1" y="1423"/>
                  </a:lnTo>
                  <a:lnTo>
                    <a:pt x="50387" y="1423"/>
                  </a:lnTo>
                  <a:lnTo>
                    <a:pt x="50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5"/>
            <p:cNvSpPr/>
            <p:nvPr/>
          </p:nvSpPr>
          <p:spPr>
            <a:xfrm>
              <a:off x="6815627" y="1817132"/>
              <a:ext cx="1746791" cy="33627"/>
            </a:xfrm>
            <a:custGeom>
              <a:avLst/>
              <a:gdLst/>
              <a:ahLst/>
              <a:cxnLst/>
              <a:rect l="l" t="t" r="r" b="b"/>
              <a:pathLst>
                <a:path w="50387" h="970" extrusionOk="0">
                  <a:moveTo>
                    <a:pt x="1" y="0"/>
                  </a:moveTo>
                  <a:lnTo>
                    <a:pt x="1" y="969"/>
                  </a:lnTo>
                  <a:lnTo>
                    <a:pt x="50387" y="969"/>
                  </a:lnTo>
                  <a:lnTo>
                    <a:pt x="50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5"/>
            <p:cNvSpPr/>
            <p:nvPr/>
          </p:nvSpPr>
          <p:spPr>
            <a:xfrm>
              <a:off x="6815627" y="1942735"/>
              <a:ext cx="1746791" cy="23574"/>
            </a:xfrm>
            <a:custGeom>
              <a:avLst/>
              <a:gdLst/>
              <a:ahLst/>
              <a:cxnLst/>
              <a:rect l="l" t="t" r="r" b="b"/>
              <a:pathLst>
                <a:path w="50387" h="680" extrusionOk="0">
                  <a:moveTo>
                    <a:pt x="1" y="0"/>
                  </a:moveTo>
                  <a:lnTo>
                    <a:pt x="1" y="680"/>
                  </a:lnTo>
                  <a:lnTo>
                    <a:pt x="50387" y="680"/>
                  </a:lnTo>
                  <a:lnTo>
                    <a:pt x="50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5"/>
            <p:cNvSpPr/>
            <p:nvPr/>
          </p:nvSpPr>
          <p:spPr>
            <a:xfrm>
              <a:off x="6815627" y="2071423"/>
              <a:ext cx="1746791" cy="8286"/>
            </a:xfrm>
            <a:custGeom>
              <a:avLst/>
              <a:gdLst/>
              <a:ahLst/>
              <a:cxnLst/>
              <a:rect l="l" t="t" r="r" b="b"/>
              <a:pathLst>
                <a:path w="50387" h="239" extrusionOk="0">
                  <a:moveTo>
                    <a:pt x="1" y="0"/>
                  </a:moveTo>
                  <a:lnTo>
                    <a:pt x="1" y="239"/>
                  </a:lnTo>
                  <a:lnTo>
                    <a:pt x="50387" y="239"/>
                  </a:lnTo>
                  <a:lnTo>
                    <a:pt x="50387"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4_1">
    <p:bg>
      <p:bgPr>
        <a:solidFill>
          <a:schemeClr val="accent1"/>
        </a:solidFill>
        <a:effectLst/>
      </p:bgPr>
    </p:bg>
    <p:spTree>
      <p:nvGrpSpPr>
        <p:cNvPr id="1" name="Shape 356"/>
        <p:cNvGrpSpPr/>
        <p:nvPr/>
      </p:nvGrpSpPr>
      <p:grpSpPr>
        <a:xfrm>
          <a:off x="0" y="0"/>
          <a:ext cx="0" cy="0"/>
          <a:chOff x="0" y="0"/>
          <a:chExt cx="0" cy="0"/>
        </a:xfrm>
      </p:grpSpPr>
      <p:grpSp>
        <p:nvGrpSpPr>
          <p:cNvPr id="357" name="Google Shape;357;p26"/>
          <p:cNvGrpSpPr/>
          <p:nvPr/>
        </p:nvGrpSpPr>
        <p:grpSpPr>
          <a:xfrm rot="-5400000">
            <a:off x="-693315" y="694372"/>
            <a:ext cx="5143427" cy="3756798"/>
            <a:chOff x="6815627" y="1189050"/>
            <a:chExt cx="1746791" cy="890659"/>
          </a:xfrm>
        </p:grpSpPr>
        <p:sp>
          <p:nvSpPr>
            <p:cNvPr id="358" name="Google Shape;358;p26"/>
            <p:cNvSpPr/>
            <p:nvPr/>
          </p:nvSpPr>
          <p:spPr>
            <a:xfrm>
              <a:off x="6815627" y="1189050"/>
              <a:ext cx="1746791" cy="210709"/>
            </a:xfrm>
            <a:custGeom>
              <a:avLst/>
              <a:gdLst/>
              <a:ahLst/>
              <a:cxnLst/>
              <a:rect l="l" t="t" r="r" b="b"/>
              <a:pathLst>
                <a:path w="50387" h="6078" extrusionOk="0">
                  <a:moveTo>
                    <a:pt x="1" y="0"/>
                  </a:moveTo>
                  <a:lnTo>
                    <a:pt x="1" y="6078"/>
                  </a:lnTo>
                  <a:lnTo>
                    <a:pt x="50387" y="6078"/>
                  </a:lnTo>
                  <a:lnTo>
                    <a:pt x="50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6"/>
            <p:cNvSpPr/>
            <p:nvPr/>
          </p:nvSpPr>
          <p:spPr>
            <a:xfrm>
              <a:off x="6815627" y="1432004"/>
              <a:ext cx="1746791" cy="88125"/>
            </a:xfrm>
            <a:custGeom>
              <a:avLst/>
              <a:gdLst/>
              <a:ahLst/>
              <a:cxnLst/>
              <a:rect l="l" t="t" r="r" b="b"/>
              <a:pathLst>
                <a:path w="50387" h="2542" extrusionOk="0">
                  <a:moveTo>
                    <a:pt x="1" y="1"/>
                  </a:moveTo>
                  <a:lnTo>
                    <a:pt x="1" y="2542"/>
                  </a:lnTo>
                  <a:lnTo>
                    <a:pt x="50387" y="2542"/>
                  </a:lnTo>
                  <a:lnTo>
                    <a:pt x="503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6"/>
            <p:cNvSpPr/>
            <p:nvPr/>
          </p:nvSpPr>
          <p:spPr>
            <a:xfrm>
              <a:off x="6815627" y="1565893"/>
              <a:ext cx="1746791" cy="72004"/>
            </a:xfrm>
            <a:custGeom>
              <a:avLst/>
              <a:gdLst/>
              <a:ahLst/>
              <a:cxnLst/>
              <a:rect l="l" t="t" r="r" b="b"/>
              <a:pathLst>
                <a:path w="50387" h="2077" extrusionOk="0">
                  <a:moveTo>
                    <a:pt x="1" y="0"/>
                  </a:moveTo>
                  <a:lnTo>
                    <a:pt x="1" y="2077"/>
                  </a:lnTo>
                  <a:lnTo>
                    <a:pt x="50387" y="2077"/>
                  </a:lnTo>
                  <a:lnTo>
                    <a:pt x="50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6"/>
            <p:cNvSpPr/>
            <p:nvPr/>
          </p:nvSpPr>
          <p:spPr>
            <a:xfrm>
              <a:off x="6815627" y="1691495"/>
              <a:ext cx="1746791" cy="49332"/>
            </a:xfrm>
            <a:custGeom>
              <a:avLst/>
              <a:gdLst/>
              <a:ahLst/>
              <a:cxnLst/>
              <a:rect l="l" t="t" r="r" b="b"/>
              <a:pathLst>
                <a:path w="50387" h="1423" extrusionOk="0">
                  <a:moveTo>
                    <a:pt x="1" y="1"/>
                  </a:moveTo>
                  <a:lnTo>
                    <a:pt x="1" y="1423"/>
                  </a:lnTo>
                  <a:lnTo>
                    <a:pt x="50387" y="1423"/>
                  </a:lnTo>
                  <a:lnTo>
                    <a:pt x="503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6"/>
            <p:cNvSpPr/>
            <p:nvPr/>
          </p:nvSpPr>
          <p:spPr>
            <a:xfrm>
              <a:off x="6815627" y="1817132"/>
              <a:ext cx="1746791" cy="33627"/>
            </a:xfrm>
            <a:custGeom>
              <a:avLst/>
              <a:gdLst/>
              <a:ahLst/>
              <a:cxnLst/>
              <a:rect l="l" t="t" r="r" b="b"/>
              <a:pathLst>
                <a:path w="50387" h="970" extrusionOk="0">
                  <a:moveTo>
                    <a:pt x="1" y="0"/>
                  </a:moveTo>
                  <a:lnTo>
                    <a:pt x="1" y="969"/>
                  </a:lnTo>
                  <a:lnTo>
                    <a:pt x="50387" y="969"/>
                  </a:lnTo>
                  <a:lnTo>
                    <a:pt x="50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6"/>
            <p:cNvSpPr/>
            <p:nvPr/>
          </p:nvSpPr>
          <p:spPr>
            <a:xfrm>
              <a:off x="6815627" y="1942735"/>
              <a:ext cx="1746791" cy="23574"/>
            </a:xfrm>
            <a:custGeom>
              <a:avLst/>
              <a:gdLst/>
              <a:ahLst/>
              <a:cxnLst/>
              <a:rect l="l" t="t" r="r" b="b"/>
              <a:pathLst>
                <a:path w="50387" h="680" extrusionOk="0">
                  <a:moveTo>
                    <a:pt x="1" y="0"/>
                  </a:moveTo>
                  <a:lnTo>
                    <a:pt x="1" y="680"/>
                  </a:lnTo>
                  <a:lnTo>
                    <a:pt x="50387" y="680"/>
                  </a:lnTo>
                  <a:lnTo>
                    <a:pt x="50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6"/>
            <p:cNvSpPr/>
            <p:nvPr/>
          </p:nvSpPr>
          <p:spPr>
            <a:xfrm>
              <a:off x="6815627" y="2071423"/>
              <a:ext cx="1746791" cy="8286"/>
            </a:xfrm>
            <a:custGeom>
              <a:avLst/>
              <a:gdLst/>
              <a:ahLst/>
              <a:cxnLst/>
              <a:rect l="l" t="t" r="r" b="b"/>
              <a:pathLst>
                <a:path w="50387" h="239" extrusionOk="0">
                  <a:moveTo>
                    <a:pt x="1" y="0"/>
                  </a:moveTo>
                  <a:lnTo>
                    <a:pt x="1" y="239"/>
                  </a:lnTo>
                  <a:lnTo>
                    <a:pt x="50387" y="239"/>
                  </a:lnTo>
                  <a:lnTo>
                    <a:pt x="50387" y="0"/>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1pPr>
            <a:lvl2pPr lvl="1">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2pPr>
            <a:lvl3pPr lvl="2">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3pPr>
            <a:lvl4pPr lvl="3">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4pPr>
            <a:lvl5pPr lvl="4">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5pPr>
            <a:lvl6pPr lvl="5">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6pPr>
            <a:lvl7pPr lvl="6">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7pPr>
            <a:lvl8pPr lvl="7">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8pPr>
            <a:lvl9pPr lvl="8">
              <a:spcBef>
                <a:spcPts val="0"/>
              </a:spcBef>
              <a:spcAft>
                <a:spcPts val="0"/>
              </a:spcAft>
              <a:buClr>
                <a:schemeClr val="dk1"/>
              </a:buClr>
              <a:buSzPts val="2800"/>
              <a:buFont typeface="Archivo Black"/>
              <a:buNone/>
              <a:defRPr sz="2800">
                <a:solidFill>
                  <a:schemeClr val="dk1"/>
                </a:solidFill>
                <a:latin typeface="Archivo Black"/>
                <a:ea typeface="Archivo Black"/>
                <a:cs typeface="Archivo Black"/>
                <a:sym typeface="Archivo Black"/>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2"/>
              </a:buClr>
              <a:buSzPts val="1600"/>
              <a:buFont typeface="Maven Pro"/>
              <a:buChar char="●"/>
              <a:defRPr sz="1600">
                <a:solidFill>
                  <a:schemeClr val="dk2"/>
                </a:solidFill>
                <a:latin typeface="Maven Pro"/>
                <a:ea typeface="Maven Pro"/>
                <a:cs typeface="Maven Pro"/>
                <a:sym typeface="Maven Pro"/>
              </a:defRPr>
            </a:lvl1pPr>
            <a:lvl2pPr marL="914400" lvl="1" indent="-330200">
              <a:lnSpc>
                <a:spcPct val="100000"/>
              </a:lnSpc>
              <a:spcBef>
                <a:spcPts val="0"/>
              </a:spcBef>
              <a:spcAft>
                <a:spcPts val="0"/>
              </a:spcAft>
              <a:buClr>
                <a:schemeClr val="dk2"/>
              </a:buClr>
              <a:buSzPts val="1600"/>
              <a:buFont typeface="Maven Pro"/>
              <a:buChar char="○"/>
              <a:defRPr sz="1600">
                <a:solidFill>
                  <a:schemeClr val="dk2"/>
                </a:solidFill>
                <a:latin typeface="Maven Pro"/>
                <a:ea typeface="Maven Pro"/>
                <a:cs typeface="Maven Pro"/>
                <a:sym typeface="Maven Pro"/>
              </a:defRPr>
            </a:lvl2pPr>
            <a:lvl3pPr marL="1371600" lvl="2" indent="-330200">
              <a:lnSpc>
                <a:spcPct val="100000"/>
              </a:lnSpc>
              <a:spcBef>
                <a:spcPts val="0"/>
              </a:spcBef>
              <a:spcAft>
                <a:spcPts val="0"/>
              </a:spcAft>
              <a:buClr>
                <a:schemeClr val="dk2"/>
              </a:buClr>
              <a:buSzPts val="1600"/>
              <a:buFont typeface="Maven Pro"/>
              <a:buChar char="■"/>
              <a:defRPr sz="1600">
                <a:solidFill>
                  <a:schemeClr val="dk2"/>
                </a:solidFill>
                <a:latin typeface="Maven Pro"/>
                <a:ea typeface="Maven Pro"/>
                <a:cs typeface="Maven Pro"/>
                <a:sym typeface="Maven Pro"/>
              </a:defRPr>
            </a:lvl3pPr>
            <a:lvl4pPr marL="1828800" lvl="3" indent="-330200">
              <a:lnSpc>
                <a:spcPct val="100000"/>
              </a:lnSpc>
              <a:spcBef>
                <a:spcPts val="0"/>
              </a:spcBef>
              <a:spcAft>
                <a:spcPts val="0"/>
              </a:spcAft>
              <a:buClr>
                <a:schemeClr val="dk2"/>
              </a:buClr>
              <a:buSzPts val="1600"/>
              <a:buFont typeface="Maven Pro"/>
              <a:buChar char="●"/>
              <a:defRPr sz="1600">
                <a:solidFill>
                  <a:schemeClr val="dk2"/>
                </a:solidFill>
                <a:latin typeface="Maven Pro"/>
                <a:ea typeface="Maven Pro"/>
                <a:cs typeface="Maven Pro"/>
                <a:sym typeface="Maven Pro"/>
              </a:defRPr>
            </a:lvl4pPr>
            <a:lvl5pPr marL="2286000" lvl="4" indent="-330200">
              <a:lnSpc>
                <a:spcPct val="100000"/>
              </a:lnSpc>
              <a:spcBef>
                <a:spcPts val="0"/>
              </a:spcBef>
              <a:spcAft>
                <a:spcPts val="0"/>
              </a:spcAft>
              <a:buClr>
                <a:schemeClr val="dk2"/>
              </a:buClr>
              <a:buSzPts val="1600"/>
              <a:buFont typeface="Maven Pro"/>
              <a:buChar char="○"/>
              <a:defRPr sz="1600">
                <a:solidFill>
                  <a:schemeClr val="dk2"/>
                </a:solidFill>
                <a:latin typeface="Maven Pro"/>
                <a:ea typeface="Maven Pro"/>
                <a:cs typeface="Maven Pro"/>
                <a:sym typeface="Maven Pro"/>
              </a:defRPr>
            </a:lvl5pPr>
            <a:lvl6pPr marL="2743200" lvl="5" indent="-330200">
              <a:lnSpc>
                <a:spcPct val="100000"/>
              </a:lnSpc>
              <a:spcBef>
                <a:spcPts val="0"/>
              </a:spcBef>
              <a:spcAft>
                <a:spcPts val="0"/>
              </a:spcAft>
              <a:buClr>
                <a:schemeClr val="dk2"/>
              </a:buClr>
              <a:buSzPts val="1600"/>
              <a:buFont typeface="Maven Pro"/>
              <a:buChar char="■"/>
              <a:defRPr sz="1600">
                <a:solidFill>
                  <a:schemeClr val="dk2"/>
                </a:solidFill>
                <a:latin typeface="Maven Pro"/>
                <a:ea typeface="Maven Pro"/>
                <a:cs typeface="Maven Pro"/>
                <a:sym typeface="Maven Pro"/>
              </a:defRPr>
            </a:lvl6pPr>
            <a:lvl7pPr marL="3200400" lvl="6" indent="-330200">
              <a:lnSpc>
                <a:spcPct val="100000"/>
              </a:lnSpc>
              <a:spcBef>
                <a:spcPts val="0"/>
              </a:spcBef>
              <a:spcAft>
                <a:spcPts val="0"/>
              </a:spcAft>
              <a:buClr>
                <a:schemeClr val="dk2"/>
              </a:buClr>
              <a:buSzPts val="1600"/>
              <a:buFont typeface="Maven Pro"/>
              <a:buChar char="●"/>
              <a:defRPr sz="1600">
                <a:solidFill>
                  <a:schemeClr val="dk2"/>
                </a:solidFill>
                <a:latin typeface="Maven Pro"/>
                <a:ea typeface="Maven Pro"/>
                <a:cs typeface="Maven Pro"/>
                <a:sym typeface="Maven Pro"/>
              </a:defRPr>
            </a:lvl7pPr>
            <a:lvl8pPr marL="3657600" lvl="7" indent="-330200">
              <a:lnSpc>
                <a:spcPct val="100000"/>
              </a:lnSpc>
              <a:spcBef>
                <a:spcPts val="0"/>
              </a:spcBef>
              <a:spcAft>
                <a:spcPts val="0"/>
              </a:spcAft>
              <a:buClr>
                <a:schemeClr val="dk2"/>
              </a:buClr>
              <a:buSzPts val="1600"/>
              <a:buFont typeface="Maven Pro"/>
              <a:buChar char="○"/>
              <a:defRPr sz="1600">
                <a:solidFill>
                  <a:schemeClr val="dk2"/>
                </a:solidFill>
                <a:latin typeface="Maven Pro"/>
                <a:ea typeface="Maven Pro"/>
                <a:cs typeface="Maven Pro"/>
                <a:sym typeface="Maven Pro"/>
              </a:defRPr>
            </a:lvl8pPr>
            <a:lvl9pPr marL="4114800" lvl="8" indent="-330200">
              <a:lnSpc>
                <a:spcPct val="100000"/>
              </a:lnSpc>
              <a:spcBef>
                <a:spcPts val="0"/>
              </a:spcBef>
              <a:spcAft>
                <a:spcPts val="0"/>
              </a:spcAft>
              <a:buClr>
                <a:schemeClr val="dk2"/>
              </a:buClr>
              <a:buSzPts val="1600"/>
              <a:buFont typeface="Maven Pro"/>
              <a:buChar char="■"/>
              <a:defRPr sz="1600">
                <a:solidFill>
                  <a:schemeClr val="dk2"/>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3" r:id="rId2"/>
    <p:sldLayoutId id="2147483655" r:id="rId3"/>
    <p:sldLayoutId id="2147483658" r:id="rId4"/>
    <p:sldLayoutId id="2147483661" r:id="rId5"/>
    <p:sldLayoutId id="2147483667" r:id="rId6"/>
    <p:sldLayoutId id="2147483671" r:id="rId7"/>
    <p:sldLayoutId id="2147483672"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32"/>
          <p:cNvSpPr txBox="1">
            <a:spLocks noGrp="1"/>
          </p:cNvSpPr>
          <p:nvPr>
            <p:ph type="title"/>
          </p:nvPr>
        </p:nvSpPr>
        <p:spPr>
          <a:xfrm>
            <a:off x="4671600" y="1044775"/>
            <a:ext cx="3600000" cy="1761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dirty="0"/>
              <a:t>Indian Law Information Chatbot</a:t>
            </a:r>
            <a:endParaRPr sz="4000" dirty="0"/>
          </a:p>
        </p:txBody>
      </p:sp>
      <p:sp>
        <p:nvSpPr>
          <p:cNvPr id="426" name="Google Shape;426;p32"/>
          <p:cNvSpPr txBox="1">
            <a:spLocks noGrp="1"/>
          </p:cNvSpPr>
          <p:nvPr>
            <p:ph type="subTitle" idx="1"/>
          </p:nvPr>
        </p:nvSpPr>
        <p:spPr>
          <a:xfrm>
            <a:off x="4671600" y="2893400"/>
            <a:ext cx="3600000" cy="123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a:t>
            </a:r>
            <a:r>
              <a:rPr lang="en-IN" dirty="0"/>
              <a:t>a</a:t>
            </a:r>
            <a:r>
              <a:rPr lang="en" dirty="0"/>
              <a:t>sed on Llama Index &amp; ChatGPT</a:t>
            </a:r>
            <a:endParaRPr dirty="0"/>
          </a:p>
        </p:txBody>
      </p:sp>
      <p:pic>
        <p:nvPicPr>
          <p:cNvPr id="427" name="Google Shape;427;p32"/>
          <p:cNvPicPr preferRelativeResize="0"/>
          <p:nvPr/>
        </p:nvPicPr>
        <p:blipFill rotWithShape="1">
          <a:blip r:embed="rId3">
            <a:alphaModFix/>
          </a:blip>
          <a:srcRect l="23559" r="10577" b="1195"/>
          <a:stretch/>
        </p:blipFill>
        <p:spPr>
          <a:xfrm>
            <a:off x="1118900" y="1167700"/>
            <a:ext cx="2968500" cy="2968500"/>
          </a:xfrm>
          <a:prstGeom prst="ellipse">
            <a:avLst/>
          </a:prstGeom>
          <a:noFill/>
          <a:ln w="114300" cap="flat" cmpd="sng">
            <a:solidFill>
              <a:schemeClr val="lt1"/>
            </a:solidFill>
            <a:prstDash val="solid"/>
            <a:round/>
            <a:headEnd type="none" w="sm" len="sm"/>
            <a:tailEnd type="none" w="sm" len="sm"/>
          </a:ln>
        </p:spPr>
      </p:pic>
      <p:cxnSp>
        <p:nvCxnSpPr>
          <p:cNvPr id="428" name="Google Shape;428;p32"/>
          <p:cNvCxnSpPr/>
          <p:nvPr/>
        </p:nvCxnSpPr>
        <p:spPr>
          <a:xfrm>
            <a:off x="4782100" y="2864600"/>
            <a:ext cx="3643500" cy="0"/>
          </a:xfrm>
          <a:prstGeom prst="straightConnector1">
            <a:avLst/>
          </a:prstGeom>
          <a:noFill/>
          <a:ln w="9525" cap="flat" cmpd="sng">
            <a:solidFill>
              <a:schemeClr val="lt1"/>
            </a:solidFill>
            <a:prstDash val="solid"/>
            <a:round/>
            <a:headEnd type="none" w="med" len="med"/>
            <a:tailEnd type="none" w="med" len="med"/>
          </a:ln>
        </p:spPr>
      </p:cxnSp>
      <p:sp>
        <p:nvSpPr>
          <p:cNvPr id="2" name="Google Shape;426;p32">
            <a:extLst>
              <a:ext uri="{FF2B5EF4-FFF2-40B4-BE49-F238E27FC236}">
                <a16:creationId xmlns:a16="http://schemas.microsoft.com/office/drawing/2014/main" id="{052762B3-1E52-1DA6-E21C-EF5E4B540015}"/>
              </a:ext>
            </a:extLst>
          </p:cNvPr>
          <p:cNvSpPr txBox="1">
            <a:spLocks/>
          </p:cNvSpPr>
          <p:nvPr/>
        </p:nvSpPr>
        <p:spPr>
          <a:xfrm>
            <a:off x="4572000" y="4459821"/>
            <a:ext cx="3600000" cy="1235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2"/>
              </a:buClr>
              <a:buSzPts val="2100"/>
              <a:buFont typeface="Maven Pro"/>
              <a:buNone/>
              <a:defRPr sz="1600" b="0" i="0" u="none" strike="noStrike" cap="none">
                <a:solidFill>
                  <a:schemeClr val="lt1"/>
                </a:solidFill>
                <a:latin typeface="Maven Pro"/>
                <a:ea typeface="Maven Pro"/>
                <a:cs typeface="Maven Pro"/>
                <a:sym typeface="Maven Pro"/>
              </a:defRPr>
            </a:lvl1pPr>
            <a:lvl2pPr marL="914400" marR="0" lvl="1" indent="-330200" algn="ctr" rtl="0">
              <a:lnSpc>
                <a:spcPct val="100000"/>
              </a:lnSpc>
              <a:spcBef>
                <a:spcPts val="0"/>
              </a:spcBef>
              <a:spcAft>
                <a:spcPts val="0"/>
              </a:spcAft>
              <a:buClr>
                <a:schemeClr val="dk2"/>
              </a:buClr>
              <a:buSzPts val="2100"/>
              <a:buFont typeface="Maven Pro"/>
              <a:buNone/>
              <a:defRPr sz="2100" b="0" i="0" u="none" strike="noStrike" cap="none">
                <a:solidFill>
                  <a:schemeClr val="dk2"/>
                </a:solidFill>
                <a:latin typeface="Maven Pro"/>
                <a:ea typeface="Maven Pro"/>
                <a:cs typeface="Maven Pro"/>
                <a:sym typeface="Maven Pro"/>
              </a:defRPr>
            </a:lvl2pPr>
            <a:lvl3pPr marL="1371600" marR="0" lvl="2" indent="-330200" algn="ctr" rtl="0">
              <a:lnSpc>
                <a:spcPct val="100000"/>
              </a:lnSpc>
              <a:spcBef>
                <a:spcPts val="0"/>
              </a:spcBef>
              <a:spcAft>
                <a:spcPts val="0"/>
              </a:spcAft>
              <a:buClr>
                <a:schemeClr val="dk2"/>
              </a:buClr>
              <a:buSzPts val="2100"/>
              <a:buFont typeface="Maven Pro"/>
              <a:buNone/>
              <a:defRPr sz="2100" b="0" i="0" u="none" strike="noStrike" cap="none">
                <a:solidFill>
                  <a:schemeClr val="dk2"/>
                </a:solidFill>
                <a:latin typeface="Maven Pro"/>
                <a:ea typeface="Maven Pro"/>
                <a:cs typeface="Maven Pro"/>
                <a:sym typeface="Maven Pro"/>
              </a:defRPr>
            </a:lvl3pPr>
            <a:lvl4pPr marL="1828800" marR="0" lvl="3" indent="-330200" algn="ctr" rtl="0">
              <a:lnSpc>
                <a:spcPct val="100000"/>
              </a:lnSpc>
              <a:spcBef>
                <a:spcPts val="0"/>
              </a:spcBef>
              <a:spcAft>
                <a:spcPts val="0"/>
              </a:spcAft>
              <a:buClr>
                <a:schemeClr val="dk2"/>
              </a:buClr>
              <a:buSzPts val="2100"/>
              <a:buFont typeface="Maven Pro"/>
              <a:buNone/>
              <a:defRPr sz="2100" b="0" i="0" u="none" strike="noStrike" cap="none">
                <a:solidFill>
                  <a:schemeClr val="dk2"/>
                </a:solidFill>
                <a:latin typeface="Maven Pro"/>
                <a:ea typeface="Maven Pro"/>
                <a:cs typeface="Maven Pro"/>
                <a:sym typeface="Maven Pro"/>
              </a:defRPr>
            </a:lvl4pPr>
            <a:lvl5pPr marL="2286000" marR="0" lvl="4" indent="-330200" algn="ctr" rtl="0">
              <a:lnSpc>
                <a:spcPct val="100000"/>
              </a:lnSpc>
              <a:spcBef>
                <a:spcPts val="0"/>
              </a:spcBef>
              <a:spcAft>
                <a:spcPts val="0"/>
              </a:spcAft>
              <a:buClr>
                <a:schemeClr val="dk2"/>
              </a:buClr>
              <a:buSzPts val="2100"/>
              <a:buFont typeface="Maven Pro"/>
              <a:buNone/>
              <a:defRPr sz="2100" b="0" i="0" u="none" strike="noStrike" cap="none">
                <a:solidFill>
                  <a:schemeClr val="dk2"/>
                </a:solidFill>
                <a:latin typeface="Maven Pro"/>
                <a:ea typeface="Maven Pro"/>
                <a:cs typeface="Maven Pro"/>
                <a:sym typeface="Maven Pro"/>
              </a:defRPr>
            </a:lvl5pPr>
            <a:lvl6pPr marL="2743200" marR="0" lvl="5" indent="-330200" algn="ctr" rtl="0">
              <a:lnSpc>
                <a:spcPct val="100000"/>
              </a:lnSpc>
              <a:spcBef>
                <a:spcPts val="0"/>
              </a:spcBef>
              <a:spcAft>
                <a:spcPts val="0"/>
              </a:spcAft>
              <a:buClr>
                <a:schemeClr val="dk2"/>
              </a:buClr>
              <a:buSzPts val="2100"/>
              <a:buFont typeface="Maven Pro"/>
              <a:buNone/>
              <a:defRPr sz="2100" b="0" i="0" u="none" strike="noStrike" cap="none">
                <a:solidFill>
                  <a:schemeClr val="dk2"/>
                </a:solidFill>
                <a:latin typeface="Maven Pro"/>
                <a:ea typeface="Maven Pro"/>
                <a:cs typeface="Maven Pro"/>
                <a:sym typeface="Maven Pro"/>
              </a:defRPr>
            </a:lvl6pPr>
            <a:lvl7pPr marL="3200400" marR="0" lvl="6" indent="-330200" algn="ctr" rtl="0">
              <a:lnSpc>
                <a:spcPct val="100000"/>
              </a:lnSpc>
              <a:spcBef>
                <a:spcPts val="0"/>
              </a:spcBef>
              <a:spcAft>
                <a:spcPts val="0"/>
              </a:spcAft>
              <a:buClr>
                <a:schemeClr val="dk2"/>
              </a:buClr>
              <a:buSzPts val="2100"/>
              <a:buFont typeface="Maven Pro"/>
              <a:buNone/>
              <a:defRPr sz="2100" b="0" i="0" u="none" strike="noStrike" cap="none">
                <a:solidFill>
                  <a:schemeClr val="dk2"/>
                </a:solidFill>
                <a:latin typeface="Maven Pro"/>
                <a:ea typeface="Maven Pro"/>
                <a:cs typeface="Maven Pro"/>
                <a:sym typeface="Maven Pro"/>
              </a:defRPr>
            </a:lvl7pPr>
            <a:lvl8pPr marL="3657600" marR="0" lvl="7" indent="-330200" algn="ctr" rtl="0">
              <a:lnSpc>
                <a:spcPct val="100000"/>
              </a:lnSpc>
              <a:spcBef>
                <a:spcPts val="0"/>
              </a:spcBef>
              <a:spcAft>
                <a:spcPts val="0"/>
              </a:spcAft>
              <a:buClr>
                <a:schemeClr val="dk2"/>
              </a:buClr>
              <a:buSzPts val="2100"/>
              <a:buFont typeface="Maven Pro"/>
              <a:buNone/>
              <a:defRPr sz="2100" b="0" i="0" u="none" strike="noStrike" cap="none">
                <a:solidFill>
                  <a:schemeClr val="dk2"/>
                </a:solidFill>
                <a:latin typeface="Maven Pro"/>
                <a:ea typeface="Maven Pro"/>
                <a:cs typeface="Maven Pro"/>
                <a:sym typeface="Maven Pro"/>
              </a:defRPr>
            </a:lvl8pPr>
            <a:lvl9pPr marL="4114800" marR="0" lvl="8" indent="-330200" algn="ctr" rtl="0">
              <a:lnSpc>
                <a:spcPct val="100000"/>
              </a:lnSpc>
              <a:spcBef>
                <a:spcPts val="0"/>
              </a:spcBef>
              <a:spcAft>
                <a:spcPts val="0"/>
              </a:spcAft>
              <a:buClr>
                <a:schemeClr val="dk2"/>
              </a:buClr>
              <a:buSzPts val="2100"/>
              <a:buFont typeface="Maven Pro"/>
              <a:buNone/>
              <a:defRPr sz="2100" b="0" i="0" u="none" strike="noStrike" cap="none">
                <a:solidFill>
                  <a:schemeClr val="dk2"/>
                </a:solidFill>
                <a:latin typeface="Maven Pro"/>
                <a:ea typeface="Maven Pro"/>
                <a:cs typeface="Maven Pro"/>
                <a:sym typeface="Maven Pro"/>
              </a:defRPr>
            </a:lvl9pPr>
          </a:lstStyle>
          <a:p>
            <a:pPr marL="0" indent="0"/>
            <a:r>
              <a:rPr lang="en-IN" dirty="0"/>
              <a:t>Piyush Dubey | Team - Innovate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10E89DF-D686-EA98-803F-652BC819950D}"/>
              </a:ext>
            </a:extLst>
          </p:cNvPr>
          <p:cNvSpPr>
            <a:spLocks noGrp="1"/>
          </p:cNvSpPr>
          <p:nvPr>
            <p:ph type="title"/>
          </p:nvPr>
        </p:nvSpPr>
        <p:spPr>
          <a:xfrm>
            <a:off x="1052700" y="2264399"/>
            <a:ext cx="3519300" cy="1267200"/>
          </a:xfrm>
        </p:spPr>
        <p:txBody>
          <a:bodyPr/>
          <a:lstStyle/>
          <a:p>
            <a:r>
              <a:rPr lang="en-US" dirty="0"/>
              <a:t>THANKS</a:t>
            </a:r>
          </a:p>
        </p:txBody>
      </p:sp>
    </p:spTree>
    <p:extLst>
      <p:ext uri="{BB962C8B-B14F-4D97-AF65-F5344CB8AC3E}">
        <p14:creationId xmlns:p14="http://schemas.microsoft.com/office/powerpoint/2010/main" val="587487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33"/>
          <p:cNvSpPr/>
          <p:nvPr/>
        </p:nvSpPr>
        <p:spPr>
          <a:xfrm>
            <a:off x="3962550" y="1651688"/>
            <a:ext cx="1218900" cy="1218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What are we working on</a:t>
            </a:r>
            <a:endParaRPr>
              <a:solidFill>
                <a:schemeClr val="dk2"/>
              </a:solidFill>
            </a:endParaRPr>
          </a:p>
        </p:txBody>
      </p:sp>
      <p:sp>
        <p:nvSpPr>
          <p:cNvPr id="438" name="Google Shape;438;p33"/>
          <p:cNvSpPr txBox="1">
            <a:spLocks noGrp="1"/>
          </p:cNvSpPr>
          <p:nvPr>
            <p:ph type="subTitle" idx="3"/>
          </p:nvPr>
        </p:nvSpPr>
        <p:spPr>
          <a:xfrm>
            <a:off x="2866159" y="3686425"/>
            <a:ext cx="3808018" cy="87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Dataset is Given to the model to train GPT on the top of it</a:t>
            </a:r>
          </a:p>
          <a:p>
            <a:pPr marL="0" lvl="0" indent="0" algn="ctr" rtl="0">
              <a:spcBef>
                <a:spcPts val="0"/>
              </a:spcBef>
              <a:spcAft>
                <a:spcPts val="0"/>
              </a:spcAft>
              <a:buNone/>
            </a:pPr>
            <a:endParaRPr dirty="0"/>
          </a:p>
        </p:txBody>
      </p:sp>
      <p:sp>
        <p:nvSpPr>
          <p:cNvPr id="439" name="Google Shape;439;p33"/>
          <p:cNvSpPr txBox="1">
            <a:spLocks noGrp="1"/>
          </p:cNvSpPr>
          <p:nvPr>
            <p:ph type="subTitle" idx="4"/>
          </p:nvPr>
        </p:nvSpPr>
        <p:spPr>
          <a:xfrm>
            <a:off x="1892755" y="3152822"/>
            <a:ext cx="5953438" cy="42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Creating Custom Knowledge based bots</a:t>
            </a:r>
            <a:endParaRPr dirty="0"/>
          </a:p>
        </p:txBody>
      </p:sp>
      <p:cxnSp>
        <p:nvCxnSpPr>
          <p:cNvPr id="440" name="Google Shape;440;p33"/>
          <p:cNvCxnSpPr/>
          <p:nvPr/>
        </p:nvCxnSpPr>
        <p:spPr>
          <a:xfrm>
            <a:off x="844625" y="1017725"/>
            <a:ext cx="7581000" cy="0"/>
          </a:xfrm>
          <a:prstGeom prst="straightConnector1">
            <a:avLst/>
          </a:prstGeom>
          <a:noFill/>
          <a:ln w="9525" cap="flat" cmpd="sng">
            <a:solidFill>
              <a:schemeClr val="dk2"/>
            </a:solidFill>
            <a:prstDash val="solid"/>
            <a:round/>
            <a:headEnd type="none" w="med" len="med"/>
            <a:tailEnd type="none" w="med" len="med"/>
          </a:ln>
        </p:spPr>
      </p:cxnSp>
      <p:grpSp>
        <p:nvGrpSpPr>
          <p:cNvPr id="441" name="Google Shape;441;p33"/>
          <p:cNvGrpSpPr/>
          <p:nvPr/>
        </p:nvGrpSpPr>
        <p:grpSpPr>
          <a:xfrm>
            <a:off x="1633780" y="1936554"/>
            <a:ext cx="632287" cy="649159"/>
            <a:chOff x="2127482" y="1468955"/>
            <a:chExt cx="368508" cy="378342"/>
          </a:xfrm>
        </p:grpSpPr>
        <p:sp>
          <p:nvSpPr>
            <p:cNvPr id="442" name="Google Shape;442;p33"/>
            <p:cNvSpPr/>
            <p:nvPr/>
          </p:nvSpPr>
          <p:spPr>
            <a:xfrm>
              <a:off x="2127482" y="1468955"/>
              <a:ext cx="368508" cy="378342"/>
            </a:xfrm>
            <a:custGeom>
              <a:avLst/>
              <a:gdLst/>
              <a:ahLst/>
              <a:cxnLst/>
              <a:rect l="l" t="t" r="r" b="b"/>
              <a:pathLst>
                <a:path w="12254" h="12581" extrusionOk="0">
                  <a:moveTo>
                    <a:pt x="7976" y="743"/>
                  </a:moveTo>
                  <a:lnTo>
                    <a:pt x="7976" y="2957"/>
                  </a:lnTo>
                  <a:lnTo>
                    <a:pt x="4278" y="2957"/>
                  </a:lnTo>
                  <a:lnTo>
                    <a:pt x="4278" y="743"/>
                  </a:lnTo>
                  <a:close/>
                  <a:moveTo>
                    <a:pt x="10568" y="2227"/>
                  </a:moveTo>
                  <a:lnTo>
                    <a:pt x="10568" y="3749"/>
                  </a:lnTo>
                  <a:lnTo>
                    <a:pt x="10040" y="3397"/>
                  </a:lnTo>
                  <a:lnTo>
                    <a:pt x="9624" y="4014"/>
                  </a:lnTo>
                  <a:lnTo>
                    <a:pt x="10568" y="4643"/>
                  </a:lnTo>
                  <a:lnTo>
                    <a:pt x="10568" y="5926"/>
                  </a:lnTo>
                  <a:lnTo>
                    <a:pt x="8718" y="5926"/>
                  </a:lnTo>
                  <a:lnTo>
                    <a:pt x="8718" y="4442"/>
                  </a:lnTo>
                  <a:lnTo>
                    <a:pt x="6504" y="4442"/>
                  </a:lnTo>
                  <a:lnTo>
                    <a:pt x="6504" y="3699"/>
                  </a:lnTo>
                  <a:lnTo>
                    <a:pt x="8718" y="3699"/>
                  </a:lnTo>
                  <a:lnTo>
                    <a:pt x="8718" y="2227"/>
                  </a:lnTo>
                  <a:close/>
                  <a:moveTo>
                    <a:pt x="7976" y="5183"/>
                  </a:moveTo>
                  <a:lnTo>
                    <a:pt x="7976" y="7398"/>
                  </a:lnTo>
                  <a:lnTo>
                    <a:pt x="4278" y="7398"/>
                  </a:lnTo>
                  <a:lnTo>
                    <a:pt x="4278" y="5183"/>
                  </a:lnTo>
                  <a:close/>
                  <a:moveTo>
                    <a:pt x="3535" y="2227"/>
                  </a:moveTo>
                  <a:lnTo>
                    <a:pt x="3535" y="3699"/>
                  </a:lnTo>
                  <a:lnTo>
                    <a:pt x="5762" y="3699"/>
                  </a:lnTo>
                  <a:lnTo>
                    <a:pt x="5762" y="4442"/>
                  </a:lnTo>
                  <a:lnTo>
                    <a:pt x="3535" y="4442"/>
                  </a:lnTo>
                  <a:lnTo>
                    <a:pt x="3535" y="8140"/>
                  </a:lnTo>
                  <a:lnTo>
                    <a:pt x="5762" y="8140"/>
                  </a:lnTo>
                  <a:lnTo>
                    <a:pt x="5762" y="8882"/>
                  </a:lnTo>
                  <a:lnTo>
                    <a:pt x="3535" y="8882"/>
                  </a:lnTo>
                  <a:lnTo>
                    <a:pt x="3535" y="10355"/>
                  </a:lnTo>
                  <a:lnTo>
                    <a:pt x="1686" y="10355"/>
                  </a:lnTo>
                  <a:lnTo>
                    <a:pt x="1686" y="6857"/>
                  </a:lnTo>
                  <a:lnTo>
                    <a:pt x="2629" y="6228"/>
                  </a:lnTo>
                  <a:lnTo>
                    <a:pt x="2226" y="5611"/>
                  </a:lnTo>
                  <a:lnTo>
                    <a:pt x="1686" y="5963"/>
                  </a:lnTo>
                  <a:lnTo>
                    <a:pt x="1686" y="2227"/>
                  </a:lnTo>
                  <a:close/>
                  <a:moveTo>
                    <a:pt x="7976" y="9625"/>
                  </a:moveTo>
                  <a:lnTo>
                    <a:pt x="7976" y="11839"/>
                  </a:lnTo>
                  <a:lnTo>
                    <a:pt x="4278" y="11839"/>
                  </a:lnTo>
                  <a:lnTo>
                    <a:pt x="4278" y="9625"/>
                  </a:lnTo>
                  <a:close/>
                  <a:moveTo>
                    <a:pt x="3535" y="0"/>
                  </a:moveTo>
                  <a:lnTo>
                    <a:pt x="3535" y="1485"/>
                  </a:lnTo>
                  <a:lnTo>
                    <a:pt x="956" y="1485"/>
                  </a:lnTo>
                  <a:lnTo>
                    <a:pt x="956" y="5963"/>
                  </a:lnTo>
                  <a:lnTo>
                    <a:pt x="415" y="5611"/>
                  </a:lnTo>
                  <a:lnTo>
                    <a:pt x="0" y="6228"/>
                  </a:lnTo>
                  <a:lnTo>
                    <a:pt x="956" y="6857"/>
                  </a:lnTo>
                  <a:lnTo>
                    <a:pt x="956" y="11096"/>
                  </a:lnTo>
                  <a:lnTo>
                    <a:pt x="3535" y="11096"/>
                  </a:lnTo>
                  <a:lnTo>
                    <a:pt x="3535" y="12581"/>
                  </a:lnTo>
                  <a:lnTo>
                    <a:pt x="8718" y="12581"/>
                  </a:lnTo>
                  <a:lnTo>
                    <a:pt x="8718" y="8882"/>
                  </a:lnTo>
                  <a:lnTo>
                    <a:pt x="6504" y="8882"/>
                  </a:lnTo>
                  <a:lnTo>
                    <a:pt x="6504" y="8140"/>
                  </a:lnTo>
                  <a:lnTo>
                    <a:pt x="8718" y="8140"/>
                  </a:lnTo>
                  <a:lnTo>
                    <a:pt x="8718" y="6656"/>
                  </a:lnTo>
                  <a:lnTo>
                    <a:pt x="11310" y="6656"/>
                  </a:lnTo>
                  <a:lnTo>
                    <a:pt x="11310" y="4643"/>
                  </a:lnTo>
                  <a:lnTo>
                    <a:pt x="12254" y="4014"/>
                  </a:lnTo>
                  <a:lnTo>
                    <a:pt x="11838" y="3397"/>
                  </a:lnTo>
                  <a:lnTo>
                    <a:pt x="11310" y="3749"/>
                  </a:lnTo>
                  <a:lnTo>
                    <a:pt x="11310" y="1485"/>
                  </a:lnTo>
                  <a:lnTo>
                    <a:pt x="8718" y="1485"/>
                  </a:lnTo>
                  <a:lnTo>
                    <a:pt x="87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3"/>
            <p:cNvSpPr/>
            <p:nvPr/>
          </p:nvSpPr>
          <p:spPr>
            <a:xfrm>
              <a:off x="2278417" y="1513583"/>
              <a:ext cx="66611" cy="22374"/>
            </a:xfrm>
            <a:custGeom>
              <a:avLst/>
              <a:gdLst/>
              <a:ahLst/>
              <a:cxnLst/>
              <a:rect l="l" t="t" r="r" b="b"/>
              <a:pathLst>
                <a:path w="2215" h="744" extrusionOk="0">
                  <a:moveTo>
                    <a:pt x="0" y="1"/>
                  </a:moveTo>
                  <a:lnTo>
                    <a:pt x="0" y="743"/>
                  </a:lnTo>
                  <a:lnTo>
                    <a:pt x="2215" y="743"/>
                  </a:lnTo>
                  <a:lnTo>
                    <a:pt x="2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3"/>
            <p:cNvSpPr/>
            <p:nvPr/>
          </p:nvSpPr>
          <p:spPr>
            <a:xfrm>
              <a:off x="2278417" y="1647166"/>
              <a:ext cx="66611" cy="21953"/>
            </a:xfrm>
            <a:custGeom>
              <a:avLst/>
              <a:gdLst/>
              <a:ahLst/>
              <a:cxnLst/>
              <a:rect l="l" t="t" r="r" b="b"/>
              <a:pathLst>
                <a:path w="2215" h="730" extrusionOk="0">
                  <a:moveTo>
                    <a:pt x="0" y="0"/>
                  </a:moveTo>
                  <a:lnTo>
                    <a:pt x="0" y="730"/>
                  </a:lnTo>
                  <a:lnTo>
                    <a:pt x="2215" y="730"/>
                  </a:lnTo>
                  <a:lnTo>
                    <a:pt x="22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3"/>
            <p:cNvSpPr/>
            <p:nvPr/>
          </p:nvSpPr>
          <p:spPr>
            <a:xfrm>
              <a:off x="2278417" y="1780327"/>
              <a:ext cx="66611" cy="22344"/>
            </a:xfrm>
            <a:custGeom>
              <a:avLst/>
              <a:gdLst/>
              <a:ahLst/>
              <a:cxnLst/>
              <a:rect l="l" t="t" r="r" b="b"/>
              <a:pathLst>
                <a:path w="2215" h="743" extrusionOk="0">
                  <a:moveTo>
                    <a:pt x="0" y="1"/>
                  </a:moveTo>
                  <a:lnTo>
                    <a:pt x="0" y="742"/>
                  </a:lnTo>
                  <a:lnTo>
                    <a:pt x="2215" y="742"/>
                  </a:lnTo>
                  <a:lnTo>
                    <a:pt x="2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 name="Google Shape;446;p33"/>
          <p:cNvSpPr/>
          <p:nvPr/>
        </p:nvSpPr>
        <p:spPr>
          <a:xfrm>
            <a:off x="4246865" y="1936500"/>
            <a:ext cx="650263" cy="649283"/>
          </a:xfrm>
          <a:custGeom>
            <a:avLst/>
            <a:gdLst/>
            <a:ahLst/>
            <a:cxnLst/>
            <a:rect l="l" t="t" r="r" b="b"/>
            <a:pathLst>
              <a:path w="12602" h="12583" extrusionOk="0">
                <a:moveTo>
                  <a:pt x="4087" y="744"/>
                </a:moveTo>
                <a:cubicBezTo>
                  <a:pt x="4288" y="744"/>
                  <a:pt x="4451" y="907"/>
                  <a:pt x="4451" y="1108"/>
                </a:cubicBezTo>
                <a:cubicBezTo>
                  <a:pt x="4445" y="1354"/>
                  <a:pt x="4266" y="1476"/>
                  <a:pt x="4085" y="1476"/>
                </a:cubicBezTo>
                <a:cubicBezTo>
                  <a:pt x="3905" y="1476"/>
                  <a:pt x="3722" y="1354"/>
                  <a:pt x="3710" y="1108"/>
                </a:cubicBezTo>
                <a:cubicBezTo>
                  <a:pt x="3710" y="907"/>
                  <a:pt x="3873" y="744"/>
                  <a:pt x="4087" y="744"/>
                </a:cubicBezTo>
                <a:close/>
                <a:moveTo>
                  <a:pt x="8516" y="744"/>
                </a:moveTo>
                <a:cubicBezTo>
                  <a:pt x="8729" y="744"/>
                  <a:pt x="8893" y="907"/>
                  <a:pt x="8893" y="1108"/>
                </a:cubicBezTo>
                <a:cubicBezTo>
                  <a:pt x="8880" y="1354"/>
                  <a:pt x="8698" y="1476"/>
                  <a:pt x="8517" y="1476"/>
                </a:cubicBezTo>
                <a:cubicBezTo>
                  <a:pt x="8336" y="1476"/>
                  <a:pt x="8157" y="1354"/>
                  <a:pt x="8150" y="1108"/>
                </a:cubicBezTo>
                <a:cubicBezTo>
                  <a:pt x="8150" y="907"/>
                  <a:pt x="8314" y="744"/>
                  <a:pt x="8516" y="744"/>
                </a:cubicBezTo>
                <a:close/>
                <a:moveTo>
                  <a:pt x="7471" y="1486"/>
                </a:moveTo>
                <a:cubicBezTo>
                  <a:pt x="7534" y="1650"/>
                  <a:pt x="7635" y="1813"/>
                  <a:pt x="7773" y="1926"/>
                </a:cubicBezTo>
                <a:lnTo>
                  <a:pt x="6968" y="3788"/>
                </a:lnTo>
                <a:cubicBezTo>
                  <a:pt x="6754" y="3731"/>
                  <a:pt x="6531" y="3703"/>
                  <a:pt x="6306" y="3703"/>
                </a:cubicBezTo>
                <a:cubicBezTo>
                  <a:pt x="6081" y="3703"/>
                  <a:pt x="5854" y="3731"/>
                  <a:pt x="5634" y="3788"/>
                </a:cubicBezTo>
                <a:lnTo>
                  <a:pt x="4829" y="1926"/>
                </a:lnTo>
                <a:cubicBezTo>
                  <a:pt x="4968" y="1813"/>
                  <a:pt x="5068" y="1650"/>
                  <a:pt x="5131" y="1486"/>
                </a:cubicBezTo>
                <a:close/>
                <a:moveTo>
                  <a:pt x="1118" y="3700"/>
                </a:moveTo>
                <a:cubicBezTo>
                  <a:pt x="1331" y="3700"/>
                  <a:pt x="1495" y="3864"/>
                  <a:pt x="1495" y="4077"/>
                </a:cubicBezTo>
                <a:cubicBezTo>
                  <a:pt x="1483" y="4323"/>
                  <a:pt x="1300" y="4446"/>
                  <a:pt x="1119" y="4446"/>
                </a:cubicBezTo>
                <a:cubicBezTo>
                  <a:pt x="939" y="4446"/>
                  <a:pt x="759" y="4323"/>
                  <a:pt x="753" y="4077"/>
                </a:cubicBezTo>
                <a:cubicBezTo>
                  <a:pt x="753" y="3864"/>
                  <a:pt x="917" y="3700"/>
                  <a:pt x="1118" y="3700"/>
                </a:cubicBezTo>
                <a:close/>
                <a:moveTo>
                  <a:pt x="11485" y="3700"/>
                </a:moveTo>
                <a:cubicBezTo>
                  <a:pt x="11686" y="3700"/>
                  <a:pt x="11849" y="3864"/>
                  <a:pt x="11849" y="4077"/>
                </a:cubicBezTo>
                <a:cubicBezTo>
                  <a:pt x="11843" y="4323"/>
                  <a:pt x="11664" y="4446"/>
                  <a:pt x="11483" y="4446"/>
                </a:cubicBezTo>
                <a:cubicBezTo>
                  <a:pt x="11302" y="4446"/>
                  <a:pt x="11120" y="4323"/>
                  <a:pt x="11107" y="4077"/>
                </a:cubicBezTo>
                <a:cubicBezTo>
                  <a:pt x="11107" y="3864"/>
                  <a:pt x="11270" y="3700"/>
                  <a:pt x="11485" y="3700"/>
                </a:cubicBezTo>
                <a:close/>
                <a:moveTo>
                  <a:pt x="3609" y="2115"/>
                </a:moveTo>
                <a:cubicBezTo>
                  <a:pt x="3751" y="2180"/>
                  <a:pt x="3913" y="2218"/>
                  <a:pt x="4076" y="2218"/>
                </a:cubicBezTo>
                <a:cubicBezTo>
                  <a:pt x="4101" y="2218"/>
                  <a:pt x="4125" y="2217"/>
                  <a:pt x="4149" y="2215"/>
                </a:cubicBezTo>
                <a:lnTo>
                  <a:pt x="4955" y="4077"/>
                </a:lnTo>
                <a:cubicBezTo>
                  <a:pt x="4602" y="4292"/>
                  <a:pt x="4300" y="4594"/>
                  <a:pt x="4087" y="4946"/>
                </a:cubicBezTo>
                <a:lnTo>
                  <a:pt x="2225" y="4141"/>
                </a:lnTo>
                <a:cubicBezTo>
                  <a:pt x="2237" y="3951"/>
                  <a:pt x="2200" y="3763"/>
                  <a:pt x="2124" y="3599"/>
                </a:cubicBezTo>
                <a:lnTo>
                  <a:pt x="3609" y="2115"/>
                </a:lnTo>
                <a:close/>
                <a:moveTo>
                  <a:pt x="8994" y="2115"/>
                </a:moveTo>
                <a:lnTo>
                  <a:pt x="10478" y="3599"/>
                </a:lnTo>
                <a:cubicBezTo>
                  <a:pt x="10403" y="3763"/>
                  <a:pt x="10364" y="3951"/>
                  <a:pt x="10378" y="4141"/>
                </a:cubicBezTo>
                <a:lnTo>
                  <a:pt x="8516" y="4946"/>
                </a:lnTo>
                <a:cubicBezTo>
                  <a:pt x="8301" y="4594"/>
                  <a:pt x="7999" y="4292"/>
                  <a:pt x="7647" y="4077"/>
                </a:cubicBezTo>
                <a:lnTo>
                  <a:pt x="8452" y="2215"/>
                </a:lnTo>
                <a:cubicBezTo>
                  <a:pt x="8477" y="2217"/>
                  <a:pt x="8501" y="2218"/>
                  <a:pt x="8526" y="2218"/>
                </a:cubicBezTo>
                <a:cubicBezTo>
                  <a:pt x="8690" y="2218"/>
                  <a:pt x="8851" y="2180"/>
                  <a:pt x="8994" y="2115"/>
                </a:cubicBezTo>
                <a:close/>
                <a:moveTo>
                  <a:pt x="6301" y="5927"/>
                </a:moveTo>
                <a:cubicBezTo>
                  <a:pt x="6791" y="5939"/>
                  <a:pt x="6791" y="6644"/>
                  <a:pt x="6301" y="6657"/>
                </a:cubicBezTo>
                <a:cubicBezTo>
                  <a:pt x="6100" y="6657"/>
                  <a:pt x="5936" y="6493"/>
                  <a:pt x="5936" y="6291"/>
                </a:cubicBezTo>
                <a:cubicBezTo>
                  <a:pt x="5936" y="6090"/>
                  <a:pt x="6100" y="5927"/>
                  <a:pt x="6301" y="5927"/>
                </a:cubicBezTo>
                <a:close/>
                <a:moveTo>
                  <a:pt x="6301" y="4443"/>
                </a:moveTo>
                <a:cubicBezTo>
                  <a:pt x="7912" y="4443"/>
                  <a:pt x="8742" y="6392"/>
                  <a:pt x="7660" y="7550"/>
                </a:cubicBezTo>
                <a:cubicBezTo>
                  <a:pt x="7559" y="7311"/>
                  <a:pt x="7395" y="7110"/>
                  <a:pt x="7194" y="6959"/>
                </a:cubicBezTo>
                <a:cubicBezTo>
                  <a:pt x="7732" y="6245"/>
                  <a:pt x="7213" y="5184"/>
                  <a:pt x="6316" y="5184"/>
                </a:cubicBezTo>
                <a:cubicBezTo>
                  <a:pt x="6311" y="5184"/>
                  <a:pt x="6306" y="5184"/>
                  <a:pt x="6301" y="5184"/>
                </a:cubicBezTo>
                <a:cubicBezTo>
                  <a:pt x="6296" y="5184"/>
                  <a:pt x="6291" y="5184"/>
                  <a:pt x="6286" y="5184"/>
                </a:cubicBezTo>
                <a:cubicBezTo>
                  <a:pt x="5390" y="5184"/>
                  <a:pt x="4870" y="6245"/>
                  <a:pt x="5421" y="6959"/>
                </a:cubicBezTo>
                <a:cubicBezTo>
                  <a:pt x="5206" y="7110"/>
                  <a:pt x="5055" y="7311"/>
                  <a:pt x="4943" y="7550"/>
                </a:cubicBezTo>
                <a:cubicBezTo>
                  <a:pt x="3861" y="6392"/>
                  <a:pt x="4691" y="4443"/>
                  <a:pt x="6301" y="4443"/>
                </a:cubicBezTo>
                <a:close/>
                <a:moveTo>
                  <a:pt x="1935" y="4820"/>
                </a:moveTo>
                <a:lnTo>
                  <a:pt x="3797" y="5625"/>
                </a:lnTo>
                <a:cubicBezTo>
                  <a:pt x="3684" y="6053"/>
                  <a:pt x="3684" y="6518"/>
                  <a:pt x="3797" y="6959"/>
                </a:cubicBezTo>
                <a:lnTo>
                  <a:pt x="1935" y="7764"/>
                </a:lnTo>
                <a:cubicBezTo>
                  <a:pt x="1822" y="7625"/>
                  <a:pt x="1658" y="7524"/>
                  <a:pt x="1495" y="7462"/>
                </a:cubicBezTo>
                <a:lnTo>
                  <a:pt x="1495" y="5122"/>
                </a:lnTo>
                <a:cubicBezTo>
                  <a:pt x="1658" y="5059"/>
                  <a:pt x="1822" y="4958"/>
                  <a:pt x="1935" y="4820"/>
                </a:cubicBezTo>
                <a:close/>
                <a:moveTo>
                  <a:pt x="10666" y="4820"/>
                </a:moveTo>
                <a:cubicBezTo>
                  <a:pt x="10780" y="4958"/>
                  <a:pt x="10943" y="5059"/>
                  <a:pt x="11107" y="5122"/>
                </a:cubicBezTo>
                <a:lnTo>
                  <a:pt x="11107" y="7462"/>
                </a:lnTo>
                <a:cubicBezTo>
                  <a:pt x="10943" y="7524"/>
                  <a:pt x="10780" y="7625"/>
                  <a:pt x="10666" y="7764"/>
                </a:cubicBezTo>
                <a:lnTo>
                  <a:pt x="8804" y="6959"/>
                </a:lnTo>
                <a:cubicBezTo>
                  <a:pt x="8918" y="6531"/>
                  <a:pt x="8918" y="6065"/>
                  <a:pt x="8804" y="5625"/>
                </a:cubicBezTo>
                <a:lnTo>
                  <a:pt x="10666" y="4820"/>
                </a:lnTo>
                <a:close/>
                <a:moveTo>
                  <a:pt x="6301" y="7405"/>
                </a:moveTo>
                <a:cubicBezTo>
                  <a:pt x="6622" y="7405"/>
                  <a:pt x="6943" y="7600"/>
                  <a:pt x="7031" y="7990"/>
                </a:cubicBezTo>
                <a:cubicBezTo>
                  <a:pt x="6801" y="8086"/>
                  <a:pt x="6551" y="8137"/>
                  <a:pt x="6298" y="8137"/>
                </a:cubicBezTo>
                <a:cubicBezTo>
                  <a:pt x="6054" y="8137"/>
                  <a:pt x="5807" y="8089"/>
                  <a:pt x="5572" y="7990"/>
                </a:cubicBezTo>
                <a:cubicBezTo>
                  <a:pt x="5660" y="7600"/>
                  <a:pt x="5980" y="7405"/>
                  <a:pt x="6301" y="7405"/>
                </a:cubicBezTo>
                <a:close/>
                <a:moveTo>
                  <a:pt x="1119" y="8138"/>
                </a:moveTo>
                <a:cubicBezTo>
                  <a:pt x="1300" y="8138"/>
                  <a:pt x="1483" y="8261"/>
                  <a:pt x="1495" y="8506"/>
                </a:cubicBezTo>
                <a:cubicBezTo>
                  <a:pt x="1495" y="8720"/>
                  <a:pt x="1331" y="8883"/>
                  <a:pt x="1118" y="8883"/>
                </a:cubicBezTo>
                <a:cubicBezTo>
                  <a:pt x="917" y="8883"/>
                  <a:pt x="753" y="8720"/>
                  <a:pt x="753" y="8506"/>
                </a:cubicBezTo>
                <a:cubicBezTo>
                  <a:pt x="759" y="8261"/>
                  <a:pt x="939" y="8138"/>
                  <a:pt x="1119" y="8138"/>
                </a:cubicBezTo>
                <a:close/>
                <a:moveTo>
                  <a:pt x="11483" y="8138"/>
                </a:moveTo>
                <a:cubicBezTo>
                  <a:pt x="11664" y="8138"/>
                  <a:pt x="11843" y="8261"/>
                  <a:pt x="11849" y="8506"/>
                </a:cubicBezTo>
                <a:cubicBezTo>
                  <a:pt x="11849" y="8720"/>
                  <a:pt x="11686" y="8883"/>
                  <a:pt x="11485" y="8883"/>
                </a:cubicBezTo>
                <a:cubicBezTo>
                  <a:pt x="11270" y="8883"/>
                  <a:pt x="11107" y="8720"/>
                  <a:pt x="11107" y="8506"/>
                </a:cubicBezTo>
                <a:cubicBezTo>
                  <a:pt x="11120" y="8261"/>
                  <a:pt x="11302" y="8138"/>
                  <a:pt x="11483" y="8138"/>
                </a:cubicBezTo>
                <a:close/>
                <a:moveTo>
                  <a:pt x="4087" y="7638"/>
                </a:moveTo>
                <a:cubicBezTo>
                  <a:pt x="4451" y="8217"/>
                  <a:pt x="4943" y="8494"/>
                  <a:pt x="4955" y="8506"/>
                </a:cubicBezTo>
                <a:lnTo>
                  <a:pt x="4149" y="10368"/>
                </a:lnTo>
                <a:cubicBezTo>
                  <a:pt x="4126" y="10366"/>
                  <a:pt x="4103" y="10365"/>
                  <a:pt x="4079" y="10365"/>
                </a:cubicBezTo>
                <a:cubicBezTo>
                  <a:pt x="3915" y="10365"/>
                  <a:pt x="3752" y="10402"/>
                  <a:pt x="3609" y="10468"/>
                </a:cubicBezTo>
                <a:lnTo>
                  <a:pt x="2124" y="8984"/>
                </a:lnTo>
                <a:cubicBezTo>
                  <a:pt x="2200" y="8821"/>
                  <a:pt x="2237" y="8632"/>
                  <a:pt x="2225" y="8443"/>
                </a:cubicBezTo>
                <a:lnTo>
                  <a:pt x="4087" y="7638"/>
                </a:lnTo>
                <a:close/>
                <a:moveTo>
                  <a:pt x="8516" y="7638"/>
                </a:moveTo>
                <a:lnTo>
                  <a:pt x="10378" y="8443"/>
                </a:lnTo>
                <a:cubicBezTo>
                  <a:pt x="10364" y="8632"/>
                  <a:pt x="10403" y="8821"/>
                  <a:pt x="10478" y="8984"/>
                </a:cubicBezTo>
                <a:lnTo>
                  <a:pt x="8994" y="10468"/>
                </a:lnTo>
                <a:cubicBezTo>
                  <a:pt x="8850" y="10402"/>
                  <a:pt x="8688" y="10365"/>
                  <a:pt x="8523" y="10365"/>
                </a:cubicBezTo>
                <a:cubicBezTo>
                  <a:pt x="8499" y="10365"/>
                  <a:pt x="8476" y="10366"/>
                  <a:pt x="8452" y="10368"/>
                </a:cubicBezTo>
                <a:lnTo>
                  <a:pt x="7647" y="8506"/>
                </a:lnTo>
                <a:cubicBezTo>
                  <a:pt x="7660" y="8494"/>
                  <a:pt x="8150" y="8229"/>
                  <a:pt x="8516" y="7638"/>
                </a:cubicBezTo>
                <a:close/>
                <a:moveTo>
                  <a:pt x="6968" y="8796"/>
                </a:moveTo>
                <a:lnTo>
                  <a:pt x="7773" y="10658"/>
                </a:lnTo>
                <a:cubicBezTo>
                  <a:pt x="7635" y="10770"/>
                  <a:pt x="7534" y="10934"/>
                  <a:pt x="7471" y="11097"/>
                </a:cubicBezTo>
                <a:lnTo>
                  <a:pt x="5131" y="11097"/>
                </a:lnTo>
                <a:cubicBezTo>
                  <a:pt x="5068" y="10934"/>
                  <a:pt x="4968" y="10770"/>
                  <a:pt x="4829" y="10658"/>
                </a:cubicBezTo>
                <a:lnTo>
                  <a:pt x="5634" y="8796"/>
                </a:lnTo>
                <a:cubicBezTo>
                  <a:pt x="5860" y="8852"/>
                  <a:pt x="6087" y="8880"/>
                  <a:pt x="6310" y="8880"/>
                </a:cubicBezTo>
                <a:cubicBezTo>
                  <a:pt x="6534" y="8880"/>
                  <a:pt x="6754" y="8852"/>
                  <a:pt x="6968" y="8796"/>
                </a:cubicBezTo>
                <a:close/>
                <a:moveTo>
                  <a:pt x="4085" y="11107"/>
                </a:moveTo>
                <a:cubicBezTo>
                  <a:pt x="4266" y="11107"/>
                  <a:pt x="4445" y="11230"/>
                  <a:pt x="4451" y="11475"/>
                </a:cubicBezTo>
                <a:cubicBezTo>
                  <a:pt x="4451" y="11676"/>
                  <a:pt x="4288" y="11840"/>
                  <a:pt x="4087" y="11840"/>
                </a:cubicBezTo>
                <a:cubicBezTo>
                  <a:pt x="3873" y="11840"/>
                  <a:pt x="3710" y="11676"/>
                  <a:pt x="3710" y="11475"/>
                </a:cubicBezTo>
                <a:cubicBezTo>
                  <a:pt x="3722" y="11230"/>
                  <a:pt x="3905" y="11107"/>
                  <a:pt x="4085" y="11107"/>
                </a:cubicBezTo>
                <a:close/>
                <a:moveTo>
                  <a:pt x="8517" y="11107"/>
                </a:moveTo>
                <a:cubicBezTo>
                  <a:pt x="8698" y="11107"/>
                  <a:pt x="8880" y="11230"/>
                  <a:pt x="8893" y="11475"/>
                </a:cubicBezTo>
                <a:cubicBezTo>
                  <a:pt x="8893" y="11676"/>
                  <a:pt x="8729" y="11840"/>
                  <a:pt x="8516" y="11840"/>
                </a:cubicBezTo>
                <a:cubicBezTo>
                  <a:pt x="8314" y="11840"/>
                  <a:pt x="8150" y="11676"/>
                  <a:pt x="8150" y="11475"/>
                </a:cubicBezTo>
                <a:cubicBezTo>
                  <a:pt x="8157" y="11230"/>
                  <a:pt x="8336" y="11107"/>
                  <a:pt x="8517" y="11107"/>
                </a:cubicBezTo>
                <a:close/>
                <a:moveTo>
                  <a:pt x="4069" y="1"/>
                </a:moveTo>
                <a:cubicBezTo>
                  <a:pt x="3274" y="1"/>
                  <a:pt x="2731" y="875"/>
                  <a:pt x="3081" y="1586"/>
                </a:cubicBezTo>
                <a:lnTo>
                  <a:pt x="1596" y="3071"/>
                </a:lnTo>
                <a:cubicBezTo>
                  <a:pt x="1445" y="2997"/>
                  <a:pt x="1287" y="2963"/>
                  <a:pt x="1131" y="2963"/>
                </a:cubicBezTo>
                <a:cubicBezTo>
                  <a:pt x="547" y="2963"/>
                  <a:pt x="1" y="3441"/>
                  <a:pt x="11" y="4077"/>
                </a:cubicBezTo>
                <a:cubicBezTo>
                  <a:pt x="11" y="4555"/>
                  <a:pt x="325" y="4971"/>
                  <a:pt x="753" y="5122"/>
                </a:cubicBezTo>
                <a:lnTo>
                  <a:pt x="753" y="7462"/>
                </a:lnTo>
                <a:cubicBezTo>
                  <a:pt x="325" y="7613"/>
                  <a:pt x="11" y="8028"/>
                  <a:pt x="11" y="8506"/>
                </a:cubicBezTo>
                <a:cubicBezTo>
                  <a:pt x="1" y="9141"/>
                  <a:pt x="547" y="9620"/>
                  <a:pt x="1131" y="9620"/>
                </a:cubicBezTo>
                <a:cubicBezTo>
                  <a:pt x="1287" y="9620"/>
                  <a:pt x="1445" y="9586"/>
                  <a:pt x="1596" y="9512"/>
                </a:cubicBezTo>
                <a:lnTo>
                  <a:pt x="3081" y="10997"/>
                </a:lnTo>
                <a:cubicBezTo>
                  <a:pt x="2731" y="11709"/>
                  <a:pt x="3274" y="12582"/>
                  <a:pt x="4069" y="12582"/>
                </a:cubicBezTo>
                <a:cubicBezTo>
                  <a:pt x="4075" y="12582"/>
                  <a:pt x="4081" y="12582"/>
                  <a:pt x="4087" y="12582"/>
                </a:cubicBezTo>
                <a:cubicBezTo>
                  <a:pt x="4565" y="12582"/>
                  <a:pt x="4980" y="12268"/>
                  <a:pt x="5131" y="11840"/>
                </a:cubicBezTo>
                <a:lnTo>
                  <a:pt x="7471" y="11840"/>
                </a:lnTo>
                <a:cubicBezTo>
                  <a:pt x="7622" y="12268"/>
                  <a:pt x="8037" y="12582"/>
                  <a:pt x="8516" y="12582"/>
                </a:cubicBezTo>
                <a:cubicBezTo>
                  <a:pt x="8521" y="12582"/>
                  <a:pt x="8527" y="12582"/>
                  <a:pt x="8533" y="12582"/>
                </a:cubicBezTo>
                <a:cubicBezTo>
                  <a:pt x="9329" y="12582"/>
                  <a:pt x="9872" y="11709"/>
                  <a:pt x="9522" y="10997"/>
                </a:cubicBezTo>
                <a:lnTo>
                  <a:pt x="11007" y="9512"/>
                </a:lnTo>
                <a:cubicBezTo>
                  <a:pt x="11157" y="9586"/>
                  <a:pt x="11315" y="9620"/>
                  <a:pt x="11471" y="9620"/>
                </a:cubicBezTo>
                <a:cubicBezTo>
                  <a:pt x="12054" y="9620"/>
                  <a:pt x="12601" y="9141"/>
                  <a:pt x="12592" y="8506"/>
                </a:cubicBezTo>
                <a:cubicBezTo>
                  <a:pt x="12592" y="8028"/>
                  <a:pt x="12277" y="7613"/>
                  <a:pt x="11849" y="7462"/>
                </a:cubicBezTo>
                <a:lnTo>
                  <a:pt x="11849" y="5122"/>
                </a:lnTo>
                <a:cubicBezTo>
                  <a:pt x="12277" y="4971"/>
                  <a:pt x="12592" y="4555"/>
                  <a:pt x="12592" y="4077"/>
                </a:cubicBezTo>
                <a:cubicBezTo>
                  <a:pt x="12601" y="3441"/>
                  <a:pt x="12054" y="2963"/>
                  <a:pt x="11471" y="2963"/>
                </a:cubicBezTo>
                <a:cubicBezTo>
                  <a:pt x="11315" y="2963"/>
                  <a:pt x="11157" y="2997"/>
                  <a:pt x="11007" y="3071"/>
                </a:cubicBezTo>
                <a:lnTo>
                  <a:pt x="9522" y="1586"/>
                </a:lnTo>
                <a:cubicBezTo>
                  <a:pt x="9872" y="875"/>
                  <a:pt x="9329" y="1"/>
                  <a:pt x="8533" y="1"/>
                </a:cubicBezTo>
                <a:cubicBezTo>
                  <a:pt x="8527" y="1"/>
                  <a:pt x="8521" y="1"/>
                  <a:pt x="8516" y="1"/>
                </a:cubicBezTo>
                <a:cubicBezTo>
                  <a:pt x="8037" y="1"/>
                  <a:pt x="7622" y="316"/>
                  <a:pt x="7471" y="744"/>
                </a:cubicBezTo>
                <a:lnTo>
                  <a:pt x="5131" y="744"/>
                </a:lnTo>
                <a:cubicBezTo>
                  <a:pt x="4980" y="316"/>
                  <a:pt x="4565" y="1"/>
                  <a:pt x="4087" y="1"/>
                </a:cubicBezTo>
                <a:cubicBezTo>
                  <a:pt x="4081" y="1"/>
                  <a:pt x="4075" y="1"/>
                  <a:pt x="40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0"/>
        <p:cNvGrpSpPr/>
        <p:nvPr/>
      </p:nvGrpSpPr>
      <p:grpSpPr>
        <a:xfrm>
          <a:off x="0" y="0"/>
          <a:ext cx="0" cy="0"/>
          <a:chOff x="0" y="0"/>
          <a:chExt cx="0" cy="0"/>
        </a:xfrm>
      </p:grpSpPr>
      <p:sp>
        <p:nvSpPr>
          <p:cNvPr id="461" name="Google Shape;461;p34"/>
          <p:cNvSpPr txBox="1">
            <a:spLocks noGrp="1"/>
          </p:cNvSpPr>
          <p:nvPr>
            <p:ph type="title"/>
          </p:nvPr>
        </p:nvSpPr>
        <p:spPr>
          <a:xfrm>
            <a:off x="408916" y="96233"/>
            <a:ext cx="3519300" cy="126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About the project</a:t>
            </a:r>
            <a:endParaRPr dirty="0"/>
          </a:p>
        </p:txBody>
      </p:sp>
      <p:sp>
        <p:nvSpPr>
          <p:cNvPr id="462" name="Google Shape;462;p34"/>
          <p:cNvSpPr txBox="1">
            <a:spLocks noGrp="1"/>
          </p:cNvSpPr>
          <p:nvPr>
            <p:ph type="body" idx="1"/>
          </p:nvPr>
        </p:nvSpPr>
        <p:spPr>
          <a:xfrm>
            <a:off x="0" y="1841938"/>
            <a:ext cx="5231876" cy="2487487"/>
          </a:xfrm>
          <a:prstGeom prst="rect">
            <a:avLst/>
          </a:prstGeom>
        </p:spPr>
        <p:txBody>
          <a:bodyPr spcFirstLastPara="1" wrap="square" lIns="91425" tIns="91425" rIns="91425" bIns="91425" anchor="t" anchorCtr="0">
            <a:noAutofit/>
          </a:bodyPr>
          <a:lstStyle/>
          <a:p>
            <a:pPr algn="l"/>
            <a:r>
              <a:rPr lang="en-IN" b="0" i="0" u="none" strike="noStrike" dirty="0">
                <a:solidFill>
                  <a:schemeClr val="tx1"/>
                </a:solidFill>
                <a:effectLst/>
                <a:latin typeface="-apple-system"/>
              </a:rPr>
              <a:t>The Law Information ChatBot is designed to assist users in retrieving relevant information about legal sections and information about it. It utilises the Indian Penal Code (IPC) and Code of Criminal Procedure (CRPC) as dataset on which chatgpt is trained. It combines the power of Llama Index, a dataset indexing library, and ChatGpt, a language model, to create an interactive conversational experience.</a:t>
            </a:r>
          </a:p>
          <a:p>
            <a:pPr algn="l"/>
            <a:r>
              <a:rPr lang="en-IN" b="0" i="0" u="none" strike="noStrike" dirty="0">
                <a:solidFill>
                  <a:schemeClr val="tx1"/>
                </a:solidFill>
                <a:effectLst/>
                <a:latin typeface="-apple-system"/>
              </a:rPr>
              <a:t>The project repository contains the necessary code and resources to run the ChatBot. Additionally, the dataset used for indexing is also provided.</a:t>
            </a:r>
          </a:p>
          <a:p>
            <a:pPr marL="0" lvl="0" indent="0" algn="l" rtl="0">
              <a:spcBef>
                <a:spcPts val="0"/>
              </a:spcBef>
              <a:spcAft>
                <a:spcPts val="0"/>
              </a:spcAft>
              <a:buClr>
                <a:srgbClr val="273D40"/>
              </a:buClr>
              <a:buSzPts val="600"/>
              <a:buFont typeface="Arial"/>
              <a:buNone/>
            </a:pPr>
            <a:endParaRPr lang="en-IN" dirty="0">
              <a:solidFill>
                <a:schemeClr val="tx1"/>
              </a:solidFill>
            </a:endParaRPr>
          </a:p>
        </p:txBody>
      </p:sp>
      <p:cxnSp>
        <p:nvCxnSpPr>
          <p:cNvPr id="463" name="Google Shape;463;p34"/>
          <p:cNvCxnSpPr/>
          <p:nvPr/>
        </p:nvCxnSpPr>
        <p:spPr>
          <a:xfrm>
            <a:off x="297870" y="1602685"/>
            <a:ext cx="4083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with medium confidence">
            <a:extLst>
              <a:ext uri="{FF2B5EF4-FFF2-40B4-BE49-F238E27FC236}">
                <a16:creationId xmlns:a16="http://schemas.microsoft.com/office/drawing/2014/main" id="{847BDD21-A23C-56C3-1D1B-3B13DA3AB8ED}"/>
              </a:ext>
            </a:extLst>
          </p:cNvPr>
          <p:cNvPicPr>
            <a:picLocks noChangeAspect="1"/>
          </p:cNvPicPr>
          <p:nvPr/>
        </p:nvPicPr>
        <p:blipFill>
          <a:blip r:embed="rId2"/>
          <a:stretch>
            <a:fillRect/>
          </a:stretch>
        </p:blipFill>
        <p:spPr>
          <a:xfrm>
            <a:off x="202676" y="996001"/>
            <a:ext cx="5042397" cy="3151498"/>
          </a:xfrm>
          <a:prstGeom prst="rect">
            <a:avLst/>
          </a:prstGeom>
        </p:spPr>
      </p:pic>
      <p:sp>
        <p:nvSpPr>
          <p:cNvPr id="6" name="TextBox 5">
            <a:extLst>
              <a:ext uri="{FF2B5EF4-FFF2-40B4-BE49-F238E27FC236}">
                <a16:creationId xmlns:a16="http://schemas.microsoft.com/office/drawing/2014/main" id="{F533FA94-6F7E-0E46-AD17-81B7F4B036F6}"/>
              </a:ext>
            </a:extLst>
          </p:cNvPr>
          <p:cNvSpPr txBox="1"/>
          <p:nvPr/>
        </p:nvSpPr>
        <p:spPr>
          <a:xfrm>
            <a:off x="202676" y="288115"/>
            <a:ext cx="612668" cy="707886"/>
          </a:xfrm>
          <a:prstGeom prst="rect">
            <a:avLst/>
          </a:prstGeom>
          <a:noFill/>
        </p:spPr>
        <p:txBody>
          <a:bodyPr wrap="none" rtlCol="0">
            <a:spAutoFit/>
          </a:bodyPr>
          <a:lstStyle/>
          <a:p>
            <a:r>
              <a:rPr lang="en-US" sz="4000" b="1" dirty="0"/>
              <a:t>1.</a:t>
            </a:r>
          </a:p>
        </p:txBody>
      </p:sp>
    </p:spTree>
    <p:extLst>
      <p:ext uri="{BB962C8B-B14F-4D97-AF65-F5344CB8AC3E}">
        <p14:creationId xmlns:p14="http://schemas.microsoft.com/office/powerpoint/2010/main" val="14020556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pic>
        <p:nvPicPr>
          <p:cNvPr id="7" name="Picture 6" descr="A screenshot of a computer&#10;&#10;Description automatically generated">
            <a:extLst>
              <a:ext uri="{FF2B5EF4-FFF2-40B4-BE49-F238E27FC236}">
                <a16:creationId xmlns:a16="http://schemas.microsoft.com/office/drawing/2014/main" id="{F1A29572-2E0B-3E81-8E37-3E222EA05B34}"/>
              </a:ext>
            </a:extLst>
          </p:cNvPr>
          <p:cNvPicPr>
            <a:picLocks noChangeAspect="1"/>
          </p:cNvPicPr>
          <p:nvPr/>
        </p:nvPicPr>
        <p:blipFill>
          <a:blip r:embed="rId3"/>
          <a:stretch>
            <a:fillRect/>
          </a:stretch>
        </p:blipFill>
        <p:spPr>
          <a:xfrm>
            <a:off x="1" y="1208398"/>
            <a:ext cx="5326144" cy="3328840"/>
          </a:xfrm>
          <a:prstGeom prst="rect">
            <a:avLst/>
          </a:prstGeom>
        </p:spPr>
      </p:pic>
      <p:sp>
        <p:nvSpPr>
          <p:cNvPr id="8" name="TextBox 7">
            <a:extLst>
              <a:ext uri="{FF2B5EF4-FFF2-40B4-BE49-F238E27FC236}">
                <a16:creationId xmlns:a16="http://schemas.microsoft.com/office/drawing/2014/main" id="{55C5CC7F-7F04-202A-AF90-709F710F50BB}"/>
              </a:ext>
            </a:extLst>
          </p:cNvPr>
          <p:cNvSpPr txBox="1"/>
          <p:nvPr/>
        </p:nvSpPr>
        <p:spPr>
          <a:xfrm>
            <a:off x="202676" y="288115"/>
            <a:ext cx="612668" cy="707886"/>
          </a:xfrm>
          <a:prstGeom prst="rect">
            <a:avLst/>
          </a:prstGeom>
          <a:noFill/>
        </p:spPr>
        <p:txBody>
          <a:bodyPr wrap="none" rtlCol="0">
            <a:spAutoFit/>
          </a:bodyPr>
          <a:lstStyle/>
          <a:p>
            <a:r>
              <a:rPr lang="en-US" sz="4000" b="1" dirty="0"/>
              <a:t>2.</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8F207FAF-282C-6519-C883-07285A38C006}"/>
              </a:ext>
            </a:extLst>
          </p:cNvPr>
          <p:cNvPicPr>
            <a:picLocks noChangeAspect="1"/>
          </p:cNvPicPr>
          <p:nvPr/>
        </p:nvPicPr>
        <p:blipFill>
          <a:blip r:embed="rId2"/>
          <a:stretch>
            <a:fillRect/>
          </a:stretch>
        </p:blipFill>
        <p:spPr>
          <a:xfrm>
            <a:off x="164969" y="1211344"/>
            <a:ext cx="5104615" cy="3090224"/>
          </a:xfrm>
          <a:prstGeom prst="rect">
            <a:avLst/>
          </a:prstGeom>
        </p:spPr>
      </p:pic>
      <p:sp>
        <p:nvSpPr>
          <p:cNvPr id="6" name="TextBox 5">
            <a:extLst>
              <a:ext uri="{FF2B5EF4-FFF2-40B4-BE49-F238E27FC236}">
                <a16:creationId xmlns:a16="http://schemas.microsoft.com/office/drawing/2014/main" id="{F948F117-5528-5182-CF91-829C4EE65DF7}"/>
              </a:ext>
            </a:extLst>
          </p:cNvPr>
          <p:cNvSpPr txBox="1"/>
          <p:nvPr/>
        </p:nvSpPr>
        <p:spPr>
          <a:xfrm>
            <a:off x="202676" y="288115"/>
            <a:ext cx="612668" cy="707886"/>
          </a:xfrm>
          <a:prstGeom prst="rect">
            <a:avLst/>
          </a:prstGeom>
          <a:noFill/>
        </p:spPr>
        <p:txBody>
          <a:bodyPr wrap="none" rtlCol="0">
            <a:spAutoFit/>
          </a:bodyPr>
          <a:lstStyle/>
          <a:p>
            <a:r>
              <a:rPr lang="en-US" sz="4000" b="1" dirty="0"/>
              <a:t>3.</a:t>
            </a:r>
          </a:p>
        </p:txBody>
      </p:sp>
    </p:spTree>
    <p:extLst>
      <p:ext uri="{BB962C8B-B14F-4D97-AF65-F5344CB8AC3E}">
        <p14:creationId xmlns:p14="http://schemas.microsoft.com/office/powerpoint/2010/main" val="10151779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with medium confidence">
            <a:extLst>
              <a:ext uri="{FF2B5EF4-FFF2-40B4-BE49-F238E27FC236}">
                <a16:creationId xmlns:a16="http://schemas.microsoft.com/office/drawing/2014/main" id="{086F66E3-130C-313C-20BB-1A3675D2F329}"/>
              </a:ext>
            </a:extLst>
          </p:cNvPr>
          <p:cNvPicPr>
            <a:picLocks noChangeAspect="1"/>
          </p:cNvPicPr>
          <p:nvPr/>
        </p:nvPicPr>
        <p:blipFill>
          <a:blip r:embed="rId2"/>
          <a:stretch>
            <a:fillRect/>
          </a:stretch>
        </p:blipFill>
        <p:spPr>
          <a:xfrm>
            <a:off x="89554" y="1206630"/>
            <a:ext cx="5208309" cy="3255193"/>
          </a:xfrm>
          <a:prstGeom prst="rect">
            <a:avLst/>
          </a:prstGeom>
        </p:spPr>
      </p:pic>
      <p:sp>
        <p:nvSpPr>
          <p:cNvPr id="6" name="TextBox 5">
            <a:extLst>
              <a:ext uri="{FF2B5EF4-FFF2-40B4-BE49-F238E27FC236}">
                <a16:creationId xmlns:a16="http://schemas.microsoft.com/office/drawing/2014/main" id="{6188236D-1C91-9C1E-6E08-C05C4E8384D1}"/>
              </a:ext>
            </a:extLst>
          </p:cNvPr>
          <p:cNvSpPr txBox="1"/>
          <p:nvPr/>
        </p:nvSpPr>
        <p:spPr>
          <a:xfrm>
            <a:off x="202676" y="288115"/>
            <a:ext cx="612668" cy="707886"/>
          </a:xfrm>
          <a:prstGeom prst="rect">
            <a:avLst/>
          </a:prstGeom>
          <a:noFill/>
        </p:spPr>
        <p:txBody>
          <a:bodyPr wrap="none" rtlCol="0">
            <a:spAutoFit/>
          </a:bodyPr>
          <a:lstStyle/>
          <a:p>
            <a:r>
              <a:rPr lang="en-US" sz="4000" b="1" dirty="0"/>
              <a:t>4.</a:t>
            </a:r>
          </a:p>
        </p:txBody>
      </p:sp>
    </p:spTree>
    <p:extLst>
      <p:ext uri="{BB962C8B-B14F-4D97-AF65-F5344CB8AC3E}">
        <p14:creationId xmlns:p14="http://schemas.microsoft.com/office/powerpoint/2010/main" val="24076521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09FC0CC7-2143-B7CB-3A67-672B0E9C069E}"/>
              </a:ext>
            </a:extLst>
          </p:cNvPr>
          <p:cNvPicPr>
            <a:picLocks noChangeAspect="1"/>
          </p:cNvPicPr>
          <p:nvPr/>
        </p:nvPicPr>
        <p:blipFill>
          <a:blip r:embed="rId2"/>
          <a:stretch>
            <a:fillRect/>
          </a:stretch>
        </p:blipFill>
        <p:spPr>
          <a:xfrm>
            <a:off x="188536" y="1465278"/>
            <a:ext cx="5156462" cy="3222789"/>
          </a:xfrm>
          <a:prstGeom prst="rect">
            <a:avLst/>
          </a:prstGeom>
        </p:spPr>
      </p:pic>
      <p:sp>
        <p:nvSpPr>
          <p:cNvPr id="6" name="TextBox 5">
            <a:extLst>
              <a:ext uri="{FF2B5EF4-FFF2-40B4-BE49-F238E27FC236}">
                <a16:creationId xmlns:a16="http://schemas.microsoft.com/office/drawing/2014/main" id="{AAA4F81B-FDAC-B790-9CE1-2CBE59FA5414}"/>
              </a:ext>
            </a:extLst>
          </p:cNvPr>
          <p:cNvSpPr txBox="1"/>
          <p:nvPr/>
        </p:nvSpPr>
        <p:spPr>
          <a:xfrm>
            <a:off x="202676" y="288115"/>
            <a:ext cx="612668" cy="707886"/>
          </a:xfrm>
          <a:prstGeom prst="rect">
            <a:avLst/>
          </a:prstGeom>
          <a:noFill/>
        </p:spPr>
        <p:txBody>
          <a:bodyPr wrap="none" rtlCol="0">
            <a:spAutoFit/>
          </a:bodyPr>
          <a:lstStyle/>
          <a:p>
            <a:r>
              <a:rPr lang="en-US" sz="4000" b="1" dirty="0"/>
              <a:t>5.</a:t>
            </a:r>
          </a:p>
        </p:txBody>
      </p:sp>
    </p:spTree>
    <p:extLst>
      <p:ext uri="{BB962C8B-B14F-4D97-AF65-F5344CB8AC3E}">
        <p14:creationId xmlns:p14="http://schemas.microsoft.com/office/powerpoint/2010/main" val="33893445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40"/>
          <p:cNvSpPr txBox="1">
            <a:spLocks noGrp="1"/>
          </p:cNvSpPr>
          <p:nvPr>
            <p:ph type="title"/>
          </p:nvPr>
        </p:nvSpPr>
        <p:spPr>
          <a:xfrm>
            <a:off x="1317562" y="90015"/>
            <a:ext cx="5941078"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SOCIETY BENEFITS</a:t>
            </a:r>
            <a:endParaRPr dirty="0"/>
          </a:p>
        </p:txBody>
      </p:sp>
      <p:sp>
        <p:nvSpPr>
          <p:cNvPr id="572" name="Google Shape;572;p40"/>
          <p:cNvSpPr txBox="1">
            <a:spLocks noGrp="1"/>
          </p:cNvSpPr>
          <p:nvPr>
            <p:ph type="subTitle" idx="1"/>
          </p:nvPr>
        </p:nvSpPr>
        <p:spPr>
          <a:xfrm>
            <a:off x="1838227" y="931815"/>
            <a:ext cx="5241304" cy="4006440"/>
          </a:xfrm>
          <a:prstGeom prst="rect">
            <a:avLst/>
          </a:prstGeom>
        </p:spPr>
        <p:txBody>
          <a:bodyPr spcFirstLastPara="1" wrap="square" lIns="91425" tIns="91425" rIns="91425" bIns="91425" anchor="b" anchorCtr="0">
            <a:noAutofit/>
          </a:bodyPr>
          <a:lstStyle/>
          <a:p>
            <a:pPr algn="l">
              <a:buFont typeface="Arial" panose="020B0604020202020204" pitchFamily="34" charset="0"/>
              <a:buChar char="•"/>
            </a:pPr>
            <a:r>
              <a:rPr lang="en-IN" sz="1400" b="1" i="0" u="none" strike="noStrike" dirty="0">
                <a:solidFill>
                  <a:schemeClr val="bg1"/>
                </a:solidFill>
                <a:effectLst/>
                <a:latin typeface="Söhne"/>
              </a:rPr>
              <a:t>It provides easy access to legal information, empowering individuals to understand their rights and responsibilities.</a:t>
            </a:r>
          </a:p>
          <a:p>
            <a:pPr algn="l">
              <a:buFont typeface="Arial" panose="020B0604020202020204" pitchFamily="34" charset="0"/>
              <a:buChar char="•"/>
            </a:pPr>
            <a:r>
              <a:rPr lang="en-IN" sz="1400" b="1" i="0" u="none" strike="noStrike" dirty="0">
                <a:solidFill>
                  <a:schemeClr val="bg1"/>
                </a:solidFill>
                <a:effectLst/>
                <a:latin typeface="Söhne"/>
              </a:rPr>
              <a:t>The chatbot simplifies legal concepts, making them more understandable for non-legal professionals.</a:t>
            </a:r>
          </a:p>
          <a:p>
            <a:pPr algn="l">
              <a:buFont typeface="Arial" panose="020B0604020202020204" pitchFamily="34" charset="0"/>
              <a:buChar char="•"/>
            </a:pPr>
            <a:r>
              <a:rPr lang="en-IN" sz="1400" b="1" i="0" u="none" strike="noStrike" dirty="0">
                <a:solidFill>
                  <a:schemeClr val="bg1"/>
                </a:solidFill>
                <a:effectLst/>
                <a:latin typeface="Söhne"/>
              </a:rPr>
              <a:t>It offers guidance on legal procedures, helping individuals navigate processes such as filing complaints or applying for licenses.</a:t>
            </a:r>
          </a:p>
          <a:p>
            <a:pPr algn="l">
              <a:buFont typeface="Arial" panose="020B0604020202020204" pitchFamily="34" charset="0"/>
              <a:buChar char="•"/>
            </a:pPr>
            <a:r>
              <a:rPr lang="en-IN" sz="1400" b="1" i="0" u="none" strike="noStrike" dirty="0">
                <a:solidFill>
                  <a:schemeClr val="bg1"/>
                </a:solidFill>
                <a:effectLst/>
                <a:latin typeface="Söhne"/>
              </a:rPr>
              <a:t>The chatbot raises awareness about legal rights and obligations, promoting a more informed and empowered society.</a:t>
            </a:r>
          </a:p>
          <a:p>
            <a:pPr algn="l">
              <a:buFont typeface="Arial" panose="020B0604020202020204" pitchFamily="34" charset="0"/>
              <a:buChar char="•"/>
            </a:pPr>
            <a:r>
              <a:rPr lang="en-IN" sz="1400" b="1" i="0" u="none" strike="noStrike" dirty="0">
                <a:solidFill>
                  <a:schemeClr val="bg1"/>
                </a:solidFill>
                <a:effectLst/>
                <a:latin typeface="Söhne"/>
              </a:rPr>
              <a:t>It assists legal professionals by providing quick access to legal resources and saving time in research.</a:t>
            </a:r>
          </a:p>
          <a:p>
            <a:pPr algn="l">
              <a:buFont typeface="Arial" panose="020B0604020202020204" pitchFamily="34" charset="0"/>
              <a:buChar char="•"/>
            </a:pPr>
            <a:r>
              <a:rPr lang="en-IN" sz="1400" b="1" i="0" u="none" strike="noStrike" dirty="0">
                <a:solidFill>
                  <a:schemeClr val="bg1"/>
                </a:solidFill>
                <a:effectLst/>
                <a:latin typeface="Söhne"/>
              </a:rPr>
              <a:t>The chatbot promotes legal literacy, enabling individuals to make informed decisions and actively participate in legal discussions.</a:t>
            </a:r>
          </a:p>
          <a:p>
            <a:pPr algn="l">
              <a:buFont typeface="Arial" panose="020B0604020202020204" pitchFamily="34" charset="0"/>
              <a:buChar char="•"/>
            </a:pPr>
            <a:r>
              <a:rPr lang="en-IN" sz="1400" b="1" i="0" u="none" strike="noStrike" dirty="0">
                <a:solidFill>
                  <a:schemeClr val="bg1"/>
                </a:solidFill>
                <a:effectLst/>
                <a:latin typeface="Söhne"/>
              </a:rPr>
              <a:t>However, it is important to remember that the chatbot is not a substitute for professional legal advice, and consulting a qualified lawyer is recommended for specific legal matters.</a:t>
            </a:r>
          </a:p>
        </p:txBody>
      </p:sp>
    </p:spTree>
  </p:cSld>
  <p:clrMapOvr>
    <a:masterClrMapping/>
  </p:clrMapOvr>
</p:sld>
</file>

<file path=ppt/theme/theme1.xml><?xml version="1.0" encoding="utf-8"?>
<a:theme xmlns:a="http://schemas.openxmlformats.org/drawingml/2006/main" name="Renewal Project Proposal by Slidesgo">
  <a:themeElements>
    <a:clrScheme name="Simple Light">
      <a:dk1>
        <a:srgbClr val="012B43"/>
      </a:dk1>
      <a:lt1>
        <a:srgbClr val="F8F6F2"/>
      </a:lt1>
      <a:dk2>
        <a:srgbClr val="ED825F"/>
      </a:dk2>
      <a:lt2>
        <a:srgbClr val="ECA604"/>
      </a:lt2>
      <a:accent1>
        <a:srgbClr val="5CA666"/>
      </a:accent1>
      <a:accent2>
        <a:srgbClr val="FFFFFF"/>
      </a:accent2>
      <a:accent3>
        <a:srgbClr val="FFFFFF"/>
      </a:accent3>
      <a:accent4>
        <a:srgbClr val="FFFFFF"/>
      </a:accent4>
      <a:accent5>
        <a:srgbClr val="FFFFFF"/>
      </a:accent5>
      <a:accent6>
        <a:srgbClr val="FFFFFF"/>
      </a:accent6>
      <a:hlink>
        <a:srgbClr val="012B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292</Words>
  <Application>Microsoft Macintosh PowerPoint</Application>
  <PresentationFormat>On-screen Show (16:9)</PresentationFormat>
  <Paragraphs>23</Paragraphs>
  <Slides>10</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-apple-system</vt:lpstr>
      <vt:lpstr>Anaheim</vt:lpstr>
      <vt:lpstr>Maven Pro</vt:lpstr>
      <vt:lpstr>Archivo Black</vt:lpstr>
      <vt:lpstr>Söhne</vt:lpstr>
      <vt:lpstr>Arial</vt:lpstr>
      <vt:lpstr>Renewal Project Proposal by Slidesgo</vt:lpstr>
      <vt:lpstr>Indian Law Information Chatbot</vt:lpstr>
      <vt:lpstr>What are we working on</vt:lpstr>
      <vt:lpstr>About the project</vt:lpstr>
      <vt:lpstr>PowerPoint Presentation</vt:lpstr>
      <vt:lpstr>PowerPoint Presentation</vt:lpstr>
      <vt:lpstr>PowerPoint Presentation</vt:lpstr>
      <vt:lpstr>PowerPoint Presentation</vt:lpstr>
      <vt:lpstr>PowerPoint Presentation</vt:lpstr>
      <vt:lpstr>SOCIETY BENEFITS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Indian Law Information Chatbot</dc:title>
  <cp:lastModifiedBy>Piyush  Dubey</cp:lastModifiedBy>
  <cp:revision>1</cp:revision>
  <dcterms:modified xsi:type="dcterms:W3CDTF">2023-06-17T11:01:59Z</dcterms:modified>
</cp:coreProperties>
</file>